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09:02.5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2557 2027 890 0,'0'0'11'0,"0"0"-3"0,0 0-8 15,0 0 41-15,0 0 6 16,0 0-18-16,0 0-5 15,0 0 9-15,23-8 7 16,-12-16-25-16,-1-2-8 16,0-2 9-16,-10-2-7 15,0 4 3-15,0 1-2 16,-20 7-4-16,-9 9-4 16,-11 9-2-16,-12 0-4 15,-14 27-4-15,-17 27-2 16,-11 20 10-16,1 13 6 15,6 14-6-15,16 0-1 0,19 4-1 16,21-9-2 0,18-8 3-16,13-13 1 0,2-15-1 15,34-12 1-15,11-16 0 16,15-12 0-16,9-19-3 16,10-1-3-16,3-19-51 15,-4-18-140-15,-9-1-122 16,-13 1-239-16</inkml:trace>
  <inkml:trace contextRef="#ctx0" brushRef="#br0" timeOffset="332.8692">2871 2427 224 0,'0'0'448'0,"0"0"-404"0,0 0 20 16,0 0 46-16,0 0-14 15,0 0-55-15,47-75-29 16,-22 67-7-16,6 6-4 16,1 2 2-16,-1 0 0 15,-5 21 2-15,0 8-4 16,-3 6 3-16,-10 8 2 16,-6 0-1-16,-7 1-4 15,0-5 6-15,-4 0-5 16,-18-7 1-16,-5-4 2 15,-7-6 4-15,-9-6-5 16,1-10 5-16,-2-6 9 0,4-8-14 16,6-29-4-16,7-22-55 15,17-18-39-15,10-11-191 16,10 4-91-16</inkml:trace>
  <inkml:trace contextRef="#ctx0" brushRef="#br0" timeOffset="868.8456">3228 2302 674 0,'0'0'60'0,"0"0"-55"0,0 0 42 15,0 0 40-15,136-38-34 16,-96 45-30-16,2 20 6 16,-6 8-4-16,-3 12-12 15,-8 7-11-15,-10 2 2 16,-5 2-1-16,-8-2 1 16,-2-3 0-16,0-3 5 15,-9-8-9-15,-7-8 9 16,1-8-3-16,-1-12-4 15,1-10 8-15,-3-4-3 16,-3-2 5-16,0-28-7 0,0-16-5 16,10-14-12-16,11-12-2 15,0-11-24-15,34 3 4 16,10 6 1 0,7 10 23-16,2 14 10 0,-1 13 0 15,-3 15 10-15,-5 10 7 16,-6 12-4-16,-2 0-4 15,-2 17 4-15,-3 15-3 16,-2 7 1-16,-7 7-2 16,-6 7-6-16,-8 1 6 15,-6-4-9-15,-2 1 4 16,0-10-2-16,-2-6 6 16,-8-9-8-16,-4-13-3 0,5-13-90 15,2-3-313-15</inkml:trace>
  <inkml:trace contextRef="#ctx0" brushRef="#br0" timeOffset="1116.2134">4286 1562 696 0,'0'0'362'0,"0"0"-362"16,0 0-20-16,0 0 20 15,45 172 13-15,-32-79 9 16,-4 9-7-16,-7 8-2 0,-2-4-5 16,0-3 1-16,-11-9-4 15,-7-17-1-15,3-16-4 16,2-15 1-16,3-14-3 16,4-12 2-16,1-11-29 15,-1-9-155-15,-1-13-169 16</inkml:trace>
  <inkml:trace contextRef="#ctx0" brushRef="#br0" timeOffset="2037.0701">4113 2252 951 0,'0'0'41'0,"0"0"-39"16,0 0 26-16,0 0-18 15,0 0-10-15,0 0-1 16,96 1 1-16,-44-5 11 16,2-6-10-16,-2 3-1 15,-12 1-1-15,-11 6 0 16,-7 0 1-16,-7 0 0 16,-1 13 0-16,-5 18 1 15,-1 11 18-15,-8 4 3 16,0 4-5-16,0 0 3 15,0-4-9-15,0-6-8 0,0-3 2 16,0-11-2-16,0-9 2 16,-2-6-2-16,2-9-3 15,-2-2-5-15,0 0 5 16,-7-14-2-16,-2-21-68 16,0-9 48-16,2-6 11 15,7-2 1-15,2 6-14 16,0 8 24-16,0 9 7 15,6 7 27-15,1 7-8 16,4 0 2-16,3 2-15 16,3 2-8-16,8-3-5 15,4 2-1-15,4-3-1 16,8-3 2-16,1 1 0 16,-3-1 0-16,2 3-2 0,-7 1 2 15,-8 1 0-15,-4 5-1 16,-6 2-3-16,-7 6 4 15,-5 0 0-15,-4 0 0 16,0 0-7-16,0 0-6 16,0 16-6-16,0 13 19 15,0 8 2-15,-11 5 4 16,-3 7 2-16,6-5-1 16,1-1-6-16,3-10 0 15,4-8-1-15,0-4 0 16,0-11-20-16,15-8-60 15,21-2-102-15,11-4 31 16,9-20 79-16,2-8-85 0,-3-4 33 16,-2-2-6-16,-3-3 86 15,-6 4 44-15,-9 4 95 16,-6 7 54-16,-8 10 10 16,-8 8-35-16,-1 4 17 15,-4 4-23-15,3 0-61 16,1 0-27-16,1 18-8 15,1 7-9-15,-4 3-2 16,-3-1-7-16,-5 3 4 16,-2-1-1-16,0-1 1 0,-4-2 0 15,-19-4 0-15,-6-8-3 16,-2-8 2-16,-7-6 13 16,3 0-3-16,4-22-6 15,6-18-4-15,14-8-7 16,11-6-10-16,0-2-29 15,23 3-42-15,10 7-73 16,5 6-144-16,1 4-196 16</inkml:trace>
  <inkml:trace contextRef="#ctx0" brushRef="#br0" timeOffset="2290.2267">5743 1462 952 0,'0'0'65'16,"0"0"-53"-16,0 0 1 0,0 0-13 15,0 0 0-15,32 182 14 16,-30-75-3-16,-2 6-5 16,-7 6 8-16,-20-3-3 15,-6-3 0-15,-3-11-6 16,5-14-4-16,0-14 2 15,8-18-3-15,8-18-29 16,15-16-297-16</inkml:trace>
  <inkml:trace contextRef="#ctx0" brushRef="#br0" timeOffset="2800.4379">7054 1932 309 0,'0'0'114'0,"0"0"-76"16,0 0 98 0,0 0 72-16,0 0-169 15,0 0-37-15,66-98 16 0,-57 65 7 16,-6-2 11-16,-3 2-19 15,0 4 25-15,-10 9-21 16,-9 13-8-16,-8 7-11 16,-11 15-2-16,-11 27 0 15,-7 15 5-15,2 10-3 16,10 10 1-16,9 3 7 0,12 1 0 16,15 3 1-16,8-7-2 15,0-13-3-15,21-8-1 16,20-14-4-16,5-15 1 15,14-13 11-15,7-14-13 16,9-2-9-16,2-32-138 16,-4-14-213-16</inkml:trace>
  <inkml:trace contextRef="#ctx0" brushRef="#br0" timeOffset="3083.1478">7486 1763 473 0,'0'0'236'0,"0"0"-205"16,0 0 77-16,0 0 51 0,0 0-70 15,0 0-31-15,0-69-36 16,0 69-22-16,0 10-1 16,0 32-28-16,0 20 26 15,0 19 3-15,2 7 14 16,-2 2-3-16,0 0-2 15,0-3 6-15,0-11-8 16,-4-14-6-16,-3-20-1 16,5-16 0-16,2-13-24 15,0-13-79-15,0-19-168 0,0-27-375 16</inkml:trace>
  <inkml:trace contextRef="#ctx0" brushRef="#br0" timeOffset="3405.281">7800 1676 701 0,'0'0'79'15,"0"0"-65"-15,0 0 20 16,0 137 26-16,-9-95 0 16,-7-6-33-16,-3 0-8 15,-8-5-6-15,-4 0-5 16,-7-3 2-16,-5-4-5 15,-1-2-4-15,2-8-1 16,13-3 0-16,11-8-18 0,13 0 9 16,5-3 9-1,0 1 18-15,0 0-11 0,0 6-7 16,9 5-28-16,20 8 28 16,9 7 5-16,2 6 7 15,2-1 1-15,-2 1-9 16,1-5 0-16,1-6-2 15,-2-8-2-15,0-11-85 16,-4-3-206-16</inkml:trace>
  <inkml:trace contextRef="#ctx0" brushRef="#br0" timeOffset="3652.6974">8275 1512 686 0,'0'0'319'16,"0"0"-285"-16,0 0-28 0,0 0-6 16,0 0-29-16,0 124 29 15,0-36 22-15,-2 12 1 16,-19-1-12-16,-3-1-2 16,4-6 0-16,6-11 3 15,12-15-5-15,2-12-4 16,0-18-2-16,13-16-2 15,10-16-29-15,3-4-34 0,1-22-232 16</inkml:trace>
  <inkml:trace contextRef="#ctx0" brushRef="#br0" timeOffset="3851.1024">8005 1905 423 0,'0'0'522'16,"0"0"-501"-16,0 0-15 16,0 0 16-16,0 0-1 15,0 0-17-15,85 27 31 16,-1-27-8-16,3-1-27 16,-2-22-65-16,-12 2-319 0</inkml:trace>
  <inkml:trace contextRef="#ctx0" brushRef="#br0" timeOffset="4000.454">8774 1688 915 0,'0'0'192'0,"0"0"-145"0,0 0 33 16,0 0-22-16,0 0-37 16,0 0-21-16,-34-42-38 15,12 62-97-15,1 8-179 16</inkml:trace>
  <inkml:trace contextRef="#ctx0" brushRef="#br0" timeOffset="4155.3533">8668 2133 938 0,'0'0'53'0,"0"0"-1"16,0 0 35-16,0 0-13 15,0 0-25-15,0 0-36 16,-8 16-13-16,8-16-55 15,0 0-410-15</inkml:trace>
  <inkml:trace contextRef="#ctx0" brushRef="#br0" timeOffset="4616.8797">9507 2694 1114 0,'0'0'14'0,"0"0"-5"16,0 0-6-16,0 0 27 15,0 0-5-15,-149 25-25 16,88-5 5-16,-13 2-1 15,-10 5 5-15,-21-2-6 16,-20 0-2-16,-26 0 7 16,-22 0-6-16,-24-1 0 0,-24-1 3 15,-19 1-3 1,-27 0 1-16,-30 3 5 0,-35 2-3 16,-38 9 4-16,-33 11 1 15,-23 9 14-15,-19 10-14 16,-8 0-2-16,8 1-5 15,20-7 0-15,36-11 1 16,63-7 2-16,45-6 5 16,44-13 3-16,55-7 0 15,46-6-12-15,53-8 8 16,46-4-5-16,25 0-5 16,12 0-4-16,0 0-23 0,43-5-53 15,32-10-9-15,43-9-188 16</inkml:trace>
  <inkml:trace contextRef="#ctx0" brushRef="#br0" timeOffset="9766.9669">13223 4373 685 0,'0'0'84'16,"0"0"-76"-16,0 0 13 0,0 0 88 16,0 0-49-16,0 0-60 15,0 0-22-15,0 0 22 16,-20 93 19-16,22-27 8 16,5 12 11-16,-5 10-12 15,2 11 14-15,-4 8-7 16,0 6-5-16,0 1-10 15,0-6-2-15,0-13-4 16,0-18 7-16,0-8-7 16,0-11-4-16,0-10 2 0,0-7-1 15,0-11-3-15,0-10 1 16,0-6-2-16,0-7 0 16,0-1-3-16,0-6 3 15,0 3-4-15,0-3 4 16,0 0 1-16,0 0-2 15,0 0 0-15,0 0 8 16,0 0-12-16,0 0 9 16,0 0-3-16,0 0-1 15,0 0-4-15,0-3-1 16,3-9 0-16,4-1 7 16,2-6-7-16,1 1-1 15,2-1 1-15,3-1 0 16,4-2 1-16,-4 1-1 0,5-1 0 15,-1 4-2 1,6 1 1-16,2-2 0 0,2 2 1 16,2 4 0-16,3-1 0 15,-3 2-3-15,4 6 0 16,-1 0 4-16,-1 6-5 16,6 0 5-16,-4 0-1 15,3 0 0-15,1 12-1 16,4 4 1-16,-1 1 0 15,0 4-4-15,1 3 4 16,-5 2 6-16,0 1-5 16,0 0-1-16,0 1 0 15,-3 0 0-15,1 5 1 16,-5 1 0-16,-2-1 0 0,-4 6 0 16,-6-3 1-16,-1 0 0 15,-4 0 1-15,-3-2 0 16,-4 2-3-16,-3-2 1 15,0 5 0-15,-4-2 1 16,0 3 0-16,0-1-2 16,0-1 1-16,0-2 1 15,-8 2-2-15,-5 0 0 16,-3 2 4-16,1 3-1 16,-4-6 1-16,1 2-1 15,-1 1-3-15,-2-2 3 0,2 6-1 16,-6 0 0-1,-2 0 0-15,0 0 1 0,-4-2-2 16,-2-3 3 0,0-2-2-16,-1 0-1 0,-3-7 5 15,-2 2-3-15,-1-1 0 16,-2-4 0-16,-3 1-1 16,1-2 1-16,-3-2-1 15,0 0 2-15,0-3 2 16,-3-2-5-16,0-3 2 15,-4-3-2-15,1-6 0 16,2 0-1-16,-3-3 2 0,3-2-1 16,0-2-1-1,0 0 1-15,-1 0-1 0,6 0 0 16,1 0 1-16,5-9 0 16,2-5 0-16,0-2-1 15,2-4 2-15,1-1-1 16,1-8 0-16,1-1 4 15,2-2-5-15,4-4 2 16,5-4-6-16,2-6 9 16,4-4-6-16,3-6 1 15,4-5 0-15,2 1-1 16,2-2 0-16,5 2 1 16,0 6-1-16,0 2 0 15,5 4 1-15,9 1-1 16,-1 1 0-16,5-2 1 0,4 2-2 15,7 0-2-15,7 4 0 16,4-3 2-16,7 4 2 16,4-1-6-16,7-2 6 15,2-5-3-15,9 0 1 16,-3 4-5-16,6 5-15 16,-7 10 8-16,-5 9-6 15,-2 7-8-15,-10 5-48 16,-2-1-110-16,-9-3-885 15</inkml:trace>
  <inkml:trace contextRef="#ctx0" brushRef="#br0" timeOffset="10848.837">14654 5663 802 0,'0'0'46'0,"0"0"-44"0,0 0 30 15,15 152 45-15,-8-89-26 16,2 0-22-16,-3 3-11 16,1-4 7-16,-1-5-6 15,-3-10 1-15,-3-4-1 16,3-11-7-16,-1-10-1 16,-2-10 4-16,2-6-6 15,-2-6 2-15,0 0 5 16,0-2 21-16,0-20-13 0,0-12-24 15,0-6 3 1,0-8-3-16,0-8-1 0,0-7 1 16,0-7 0-1,0-4 0-15,9-2-2 0,7 4 0 16,-3 12 1-16,3 12 0 16,-6 13 0-16,-1 13 1 15,-2 10-1-15,0 12-1 16,2 0-2-16,4 14-13 15,5 24 17-15,2 9 0 16,0 9 1-16,0 2 2 16,-5 0 0-16,1 2-2 0,-5-9 0 15,1-6 0 1,-4-6 0-16,-3-13 0 0,-3-8 0 16,0-10 1-16,-2-5-1 15,0-3 1-15,0 0 6 16,0-9 5-16,0-18-12 15,0-6-1-15,0-10-1 16,2-3 0-16,8-4 0 16,3 2-3-16,2 4 2 15,1 5-1-15,2 10 3 16,2 4-1-16,2 7 0 16,-2 4 0-16,2 11 0 15,-4 3-6-15,5 0 3 0,1 21 4 16,-2 15-4-1,-2 7 4-15,-4 1 2 0,-5 4-1 16,-4-2 1-16,-3-2-1 16,0-1 1-16,-4-8-2 15,0-4 0-15,7-8-4 16,3-6-49-16,5-16-224 16,1-1-534-16</inkml:trace>
  <inkml:trace contextRef="#ctx0" brushRef="#br0" timeOffset="11171.4598">15665 5686 767 0,'0'0'70'16,"0"0"-47"-16,0 0 60 15,0 0-20-15,113 59-35 16,-97-29-10-16,-5 0-8 15,-6 0 4-15,-5-2-6 16,0-2 4-16,-13-2-3 16,-12-2 0-16,-6-2-4 15,-3-3-1-15,-3-10-2 16,3-7 1-16,3 0-1 16,9-16-2-16,9-19 0 15,7-9-1-15,6-4-6 16,0 3-2-16,23 2-4 15,8 6 12-15,0 3-7 0,0 7-1 16,1 5-27-16,-1 4-77 16,-2 0-198-16</inkml:trace>
  <inkml:trace contextRef="#ctx0" brushRef="#br0" timeOffset="11450.2059">16088 5238 658 0,'0'0'137'16,"0"0"-32"-16,0 0-3 0,0 0-74 15,0 0-25-15,0 0 29 16,25 148 6-16,-23-70-5 16,-2 8-8-16,0 0 1 15,0-1-16-15,0-9-2 16,0-4-1-16,0-7-6 15,0-11-1-15,0-14 0 16,0-11-3-16,0-17-23 16,0-12-114-16,-7 0-239 15,-6-13-251-15</inkml:trace>
  <inkml:trace contextRef="#ctx0" brushRef="#br0" timeOffset="11918.0039">15975 5755 521 0,'0'0'270'0,"0"0"-201"0,0 0 8 15,0 0 7-15,0 0-58 16,0 0-25-16,53-20-1 16,-6 16 0-16,11-2-1 15,4-2 1-15,7 0-20 16,12-4-17-16,1 1 16 15,0 0 18-15,-8 0 4 16,-19 4-1-16,-14 0 8 16,-17 5 8-16,-14 1 3 15,-6 1 0-15,-4 0-6 0,0 0-4 16,0 1-5-16,-21 18 3 16,-8 5 24-16,0 3-17 15,0 2-4-15,3 3 1 16,6 0-5-16,4 2-1 15,5 0-2-15,7 0-2 16,4-4 1-16,0-1-1 16,6-8 2-16,15-4 1 15,0-10-3-15,4-7 5 16,-2 0 0-16,-1-6-1 16,-2-17-1-16,-9-10 5 15,-8-5-6-15,-3-6-3 16,0 2 2-16,-12-3-2 0,-1 6 0 15,-3 7-12-15,9 6-62 16,7 5-186-16,0 7-279 16</inkml:trace>
  <inkml:trace contextRef="#ctx0" brushRef="#br0" timeOffset="12449.9217">16879 5584 744 0,'0'0'110'15,"0"0"-91"-15,0 0 25 16,0 0 11-16,0 0-5 16,19 123-27-16,-19-82-8 15,0 0-5-15,0-5-5 16,0-6 1-16,2-6-4 0,-2-10 1 16,2-6-2-16,0-4 0 15,-2-4-1-15,0 0-4 16,0-19-25-16,0-8-44 15,-4-7 43-15,-3-5-2 16,2 1 12-16,3 1 9 16,-5 3 11-16,3 5 1 15,2 9 12-15,2 6 15 16,0 6 10-16,0 5-2 16,0-2-12-16,6 4-15 15,21-4-8-15,9 1-1 0,1-3 1 16,0-1-1-1,-2-4 0-15,-1 1 0 0,1 2 3 16,3-2-3-16,-9 7 0 16,-5 4 5-16,-8 0 9 15,-9 2-11-15,-7 23 3 16,0 6 3-16,0 9 14 16,-12 7-1-16,-3-3-2 15,3-2-8-15,6-7 1 16,6-6-8-16,0-9 2 15,0-10-4-15,4-8 2 16,21-2 0-16,8-6 3 0,5-16-8 16,-2 0-20-1,-10 4-67-15,-12 6-222 0,-14 6-277 16</inkml:trace>
  <inkml:trace contextRef="#ctx0" brushRef="#br0" timeOffset="15001.7415">13384 7286 138 0,'0'0'130'0,"0"0"-102"16,0 0 32-16,0 0 18 16,0 0-9-16,0 0-26 15,-18-7-10-15,16 3-1 16,-3 3 7-16,1-4 26 16,-1 3-19-16,0-2 10 15,1-1-1-15,2 2-9 16,0-1-15-16,0-3-3 15,-3 4-4-15,-1-2-4 16,0 2 5-16,4-3-1 0,0 0-9 16,0 2 5-1,0 0 2-15,-3 0-11 0,3 2 7 16,2 2-3-16,0 0-2 16,0 0-9-16,0 0 3 15,-4 0-7-15,-2 20-3 16,-4 16 3-16,-1 12 4 15,0 6 2-15,-3 9 11 16,1 4-6-16,0 7 7 16,0 6-6-16,1 1 5 15,-1-1-7-15,4-2-2 16,-2 1-4-16,4-1 4 16,1 1 0-16,1-6-3 15,3-7 2-15,0-7-1 16,2-13-4-16,0-13 1 0,0-10 1 15,0-9 0-15,0-10-4 16,0 0 1-16,0-4 5 16,0 0 3-16,0 0 11 15,0 0 9-15,0-10-6 16,2-8-18-16,0-4-5 16,-2-2-2-16,0 6-4 15,0 0-42-15,0 4-67 16,0 4-257-16</inkml:trace>
  <inkml:trace contextRef="#ctx0" brushRef="#br0" timeOffset="15551.8605">13108 8468 422 0,'0'0'114'16,"0"0"-51"0,0 0 4-16,0 0 14 0,0 0-31 15,0 0-17-15,52-72 10 16,-33 66 3-16,-2 2-7 16,1 4-4-16,2 0 0 15,0 0-11-15,-2 4-7 16,-5 13 0-16,-1 8-6 15,-8 0 4-15,-4 8 3 16,0 3-6-16,0-2 7 16,-22 5-5-16,-3-6-3 0,-1-1-5 15,-6-2 5-15,8-6-4 16,-3-5 5-16,0-9-7 16,3-10 4-16,-1 0-2 15,3-18 0-15,2-17-3 16,4-5-4-16,12-4 0 15,4-4-6-15,2 0-13 16,31 4-20-16,6 2-60 16,-6 8-306-16</inkml:trace>
  <inkml:trace contextRef="#ctx0" brushRef="#br0" timeOffset="16366.2461">13089 9715 610 0,'0'0'63'16,"0"0"-15"-16,0 0 34 15,0 0-16-15,0 0-26 16,116-83-11-16,-96 77 6 15,0 1-6-15,-1 2-6 16,-2 3 0-16,-3 0-4 16,-4 0-8-16,-3 19-4 15,-3 7 10-15,-4 8 2 0,0 2-5 16,0 5 0-16,-17 3-6 16,-8-6 0-1,1-4-5-15,2-11 2 0,-3-6-1 16,3-9 1-16,-3-8 0 15,0 0-2-15,4-14 0 16,0-18 1-16,6-9-3 16,6-7-1-16,9-2-1 15,0 2-3-15,9 5-16 16,22 5-25-16,3 9-54 16,-3 13-84-16,-12 12-36 15,-7 4-120-15</inkml:trace>
  <inkml:trace contextRef="#ctx0" brushRef="#br0" timeOffset="17585.3202">13214 9880 113 0,'0'0'389'0,"0"0"-350"16,0 0-6-16,0 0 25 0,0 0 28 16,0 0-20-16,29 29-20 15,-22-10-14-15,2 4 18 16,-4 12-12-16,-1 3-5 15,-4 4-12-15,0 6-8 16,0-2 1-16,0 5 3 16,0 3-8-16,0 2 0 15,0 2 6-15,0-2-8 16,0 2 4-16,0 2-5 16,4 0-2-16,-2-4 8 15,-2 1-8-15,0-7 2 16,0 0-3-16,0-4 5 15,0-4-8-15,0-6 3 0,0-2-2 16,2-3 2-16,1-5 0 16,1-8-2-16,-2-2 3 15,0-4-1-15,1-4-1 16,0-2 0-16,-1-2 1 16,-2 0 0-16,2-2-3 15,-2 2 2-15,0-1-2 16,0-2 1-16,2 2 0 15,0 1 1-15,-2 1-2 16,2-1 1-16,0 0-1 0,1 0 1 16,-1 2-1-1,0 0 2-15,-2-2-1 0,0 2-1 16,0 0 1-16,0-1-1 16,0 1 0-16,0-1 1 15,0-1-1-15,0-2 1 16,0-2-2-16,0 0 2 15,0 0-1-15,0 0 2 16,0 0 1-16,0 0-2 16,0 0 0-16,0 2-1 15,0 0 0-15,0 0 1 16,0 2-1-16,0 0 2 16,0 3 1-16,0 0 0 15,0 1 1-15,0 0 1 16,0-2 1-16,0 2 0 0,0-2-1 15,0 1 1-15,0-2 1 16,0-1-1-16,0 1 0 16,0-2 0-16,0-1 2 15,0 2 4-15,0-2-6 16,0 5-2-16,0-3-1 16,0 2 2-16,0 0 0 15,0-4-3-15,0-1 0 16,0-1 4-16,0 0-4 15,0 3 2-15,0-3 0 16,0 0-2-16,0 0 1 16,0 1-3-16,0-1 1 0,0 2 2 15,0 0-1 1,0-2-1-16,0 2 3 0,4 1-3 16,12 1 2-16,9-3 4 15,13 3 6-15,11-4-2 16,16 2-8-16,14-2 2 15,21 3 0-15,26-2-3 16,20 2 2-16,26-2-1 16,26 2 0-16,16 4 2 15,16 4 2-15,8-1-2 16,-6-1 2-16,-9-2 5 16,-22-5-11-16,-26-2 3 15,-24 0-3-15,-26 0 2 0,-26 0 4 16,-32 0 2-1,-25 0 4-15,-20 0-5 0,-15-2-1 16,-7-2 2-16,0 1-6 16,0 3-3-16,0 0 0 15,0 0-18-15,0 0-63 16,-13 0-62-16,-21-15-362 16</inkml:trace>
  <inkml:trace contextRef="#ctx0" brushRef="#br0" timeOffset="18951.1809">13221 4291 476 0,'0'0'49'0,"0"0"-48"0,0 0 47 15,0 0 57-15,0 0-6 16,0 0-18-16,-56-30-30 16,54 28-4-16,2 2-7 15,0 0-10-15,0 0-5 16,0 0-16-16,0 0 0 15,0 0-5-15,26 0-4 16,39 0 5-16,47 0 35 16,50-11-14-16,56-8-5 0,50-9-4 15,33-2-10-15,22 0 5 16,4 3-4-16,-4 4-2 16,-10 0-5-16,-26 1 3 15,-31 6-4-15,-42 0 0 16,-44 5 6-16,-41 0 0 15,-38 3-1-15,-33 4 0 16,-27 0-4-16,-20 4-1 16,-11 0 0-16,-11 2-45 15,-47 12-59-15,-31-3-787 16</inkml:trace>
  <inkml:trace contextRef="#ctx0" brushRef="#br0" timeOffset="20936.7361">22556 4939 941 0,'0'0'52'0,"0"0"-52"0,0 0 26 16,-160-35-2-16,104 52-7 16,-1 29-3-16,1 22-9 15,2 16 3-15,17 14-1 16,14 2-3-16,17-1 2 15,6-5-4-15,4-12-1 16,27-11 9-16,11-17-5 16,10-14 0-16,4-22-3 15,2-12 4-15,-4-6 3 0,-2-26-8 16,-7-20 7-16,-7-18-3 16,-9-8 5-16,-10-4-8 15,-9-7 3-15,-10 1 2 16,0 2-6-16,0 6 0 15,0 9-2-15,-2 15-8 16,2 16-15-16,0 10-58 16,21 5-210-16,20 6-32 15,10 1 26-15</inkml:trace>
  <inkml:trace contextRef="#ctx0" brushRef="#br0" timeOffset="21423.371">22924 4882 450 0,'0'0'149'0,"0"0"-36"15,0 0 13-15,0 0-52 16,0 0-69-16,0 0 5 0,2 54-10 16,-2 11 29-16,-9 3-1 15,-2 2-4-15,0-6-7 16,2-6-12-16,3-5 4 16,1-11-3-16,3-14-5 15,2-9 3-15,0-12-2 16,0-7-2-16,0 0 13 15,0-12 13-15,-7-25-3 16,-2-13-23-16,5-9 1 16,2-12 0-16,2-7-1 15,0-4 0-15,15 2-2 0,5 12 2 16,-2 19 1-16,-5 19 2 16,-2 16-2-16,-1 14 2 15,3 0-3-15,11 23-21 16,10 27 21-16,5 22 2 15,4 6 4-15,-3 4 0 16,2-6-4-16,1-14 1 16,-5-12 5-16,-7-16-8 15,-13-13 4-15,-7-13-2 16,-7-8 3-16,3-4 19 16,7-35 18-16,3-19-31 15,3-16-11-15,-1-14 6 16,-2-4-4-16,-3 0 3 0,-6 6-5 15,-3 15-13-15,-3 12-16 16,10 6-59-16,7 0-379 16</inkml:trace>
  <inkml:trace contextRef="#ctx0" brushRef="#br0" timeOffset="21678.58">24112 4137 813 0,'0'0'204'16,"0"0"-204"-16,0 0-1 16,-25 132 1-16,-8-25 71 0,-7 24-30 15,-12 29 1 1,-6 27-20-16,-4 7-3 0,2 7-4 31,2-14-8-31,9-19-7 0,4-19 5 0,7-23-4 16,3-20 2-16,4-19-2 15,10-23-1-15,8-24 0 16,13-18-19-16,0-22-34 16,40-26-77-16,14-36-338 15</inkml:trace>
  <inkml:trace contextRef="#ctx0" brushRef="#br0" timeOffset="22113.4842">24486 5029 369 0,'0'0'167'0,"0"0"-128"15,58-125-13-15,-31 88 15 16,2 6 38-16,0 9-39 15,2 9-8-15,-2 6 0 16,2 7-11-16,0 0-1 0,-2 15 8 16,-3 27 4-1,-5 16-10-15,-9 8 7 0,-10 6-15 16,-2 0 0-16,0-7 2 16,-19-6-3-1,-5-6-1-15,-5-13 0 0,0-12 2 16,2-6 7-16,-7-10-1 15,-3-12 5-15,-3 0 3 16,-5-16-8-16,5-22-9 16,9-13 4-16,14-11-13 15,9-12-2-15,8-5-1 16,14-2-34-16,30 13-42 16,19 10-70-16,11 11-199 15,3 11-128-15</inkml:trace>
  <inkml:trace contextRef="#ctx0" brushRef="#br0" timeOffset="22471.9904">25107 4672 208 0,'0'0'416'0,"0"0"-389"15,0 0-18-15,0 0 8 16,0 0 59-16,7 162 23 16,-9-83-41-16,-11 0-22 15,-3-4-24-15,5-7 28 16,0-12-19-16,5-13-11 15,0-10 0-15,6-12-3 16,0-9 2-16,0-8 0 16,0-4-3-16,0 0 23 0,0-31 16 15,0-16-33-15,0-18-11 16,0-11 0 0,0-11-1-16,0-1-4 0,0 2-1 15,0 13-12-15,0 10 2 16,12 15 11-16,1 10 4 15,-1 9 0-15,1 8 4 16,7 4 4-16,9 2-4 16,13 2-4-16,12 2 0 15,8-1 0-15,1 4-2 16,-11 4-25-16,-2 4-72 16,-17 0-309-16,-19 6 251 15</inkml:trace>
  <inkml:trace contextRef="#ctx0" brushRef="#br0" timeOffset="22631.2838">25068 5025 279 0,'0'0'348'0,"0"0"-337"15,0 0 39-15,133-14 6 16,-55-6-56-16,2-8-96 15</inkml:trace>
  <inkml:trace contextRef="#ctx0" brushRef="#br0" timeOffset="23066.3746">25921 4661 979 0,'0'0'62'16,"0"0"-59"-16,0 0-3 15,0 0 0-15,0 0 15 16,-66 153 11-16,47-90-7 16,1 2-8-16,7-4-5 15,3-7 6-15,0-6-3 16,6-14-4-16,0-10 0 16,2-9-3-16,0-9 1 15,0-5-2-15,0-1 17 16,0-1 5-16,0-28 2 0,4-13-23 15,6-14-2-15,-6-12-1 16,-4-7 0 0,2-5-3-16,0 3 4 0,3 0-4 15,9 8 2-15,-4 10-1 16,11 9 1-16,0 11-3 16,4 10 4-16,6 4-6 15,7 5 3-15,3 7-4 16,-1 0 7-16,-3 5 1 15,-1 2 0-15,-5 6-17 0,0 0-31 16,-2 0-80 0,-9 18-25-16,-9 6-40 0,-11 8-170 15</inkml:trace>
  <inkml:trace contextRef="#ctx0" brushRef="#br0" timeOffset="23225.8963">25874 4814 337 0,'0'0'255'0,"0"0"-146"16,0 0 24-16,0 0-9 16,0 0-35-16,0 0-41 15,81 18-15-15,14-39-23 16,3 2-10-16,-17 3-7 0,-29 4-51 16,-27 8-297-16</inkml:trace>
  <inkml:trace contextRef="#ctx0" brushRef="#br0" timeOffset="24218.4762">27326 4285 347 0,'0'0'318'0,"0"0"-286"16,0 0-27-16,-15-134 107 15,-5 101-8-15,-9-1-51 16,-7-2-53-16,-13 1 0 16,-13-7-2-16,-16-1 2 15,-13-7 4-15,-17-5-4 16,-16-1 12-16,-14 2-5 16,-9 4-6-16,-5 4 1 15,-4 2 22-15,-8 5-14 16,-4 6-4-16,-7 5 1 0,-8 9-6 15,0 11-1-15,-8 8-1 16,-6 0 0-16,4 13 2 16,-1 16-1-16,-3 2 3 15,8 5-4-15,8 4 1 16,6 6 0-16,5 2-1 16,4 6 1-16,-4 7 7 15,-4 6 0-15,0 4 1 16,-6 3 6-16,-7-2 0 15,4-1 0-15,11-1 2 16,18-1-9-16,23 2 5 16,20 3-12-16,15 6 7 0,14 6-6 15,10 3 0-15,15 14-1 16,12 10 0-16,14 9-1 16,15 8 2-16,11-4 10 15,5-4-10-15,10-2-1 16,25-4 4-16,14-1-2 15,18-2 3-15,17-3 4 16,15-1-6-16,16-3-1 16,20-11 0-16,20-4 3 15,24-5 3-15,17-4-3 16,20-8-3-16,6-10 0 16,13-12-1-16,5-11 0 0,0-10 5 15,5-12-5 1,-2-11 6-16,-2-8-1 0,0 0-5 15,-14-17 8 1,-5-10-7-16,-16-9 5 0,-19-8-2 16,-11-11 0-16,-9-11-1 15,-4-12 2-15,0-6-4 16,-3-11 0-16,-2-2-2 16,-2-14-2-16,-7-14 2 15,-12-17 2-15,-13-20-1 16,-11-13 4-16,-19-11-6 15,-11-17 1-15,-15-5-2 16,-5-5 0-16,-5 13-1 0,-11 17 0 16,-25 25-6-16,-22 21 2 15,-13 21-15-15,-56 24-30 16,-39 26-50-16,-45 17-279 16</inkml:trace>
  <inkml:trace contextRef="#ctx0" brushRef="#br0" timeOffset="31999.3562">12595 8369 296 0,'0'0'123'15,"0"0"-63"-15,0 0 3 16,0 0-11-16,0 0-11 16,0 0 13-16,0 0 9 15,0 0 7-15,-5-13 0 16,3 13-24-16,2-2-1 0,0 2-2 16,0 0-13-16,0 0-7 15,0 0 2-15,0 0-6 16,0 0 2-16,0 0-12 15,0 0 9-15,0 0-6 16,0 0-4-16,0 0 1 16,-2 0 1-16,2 0 5 15,0 0 2-15,0 0-9 16,0 0 0-16,0 0-3 16,0 0 0-16,0 0-3 15,0 0-2-15,-2 0-3 0,-3 0 2 16,-2 14 2-1,-1 1 1-15,-1 2-2 0,5-4-2 16,-4 2 2-16,6 1 0 16,-2-3 2-16,-3 4 1 15,3-1-2-15,2 0-2 16,0-2 1-16,0 0 0 16,-2 1 0-16,4-2 5 15,-2 3-5-15,0 0 0 16,2 0 0-16,0 0 0 15,0 1 1-15,-2-2 1 16,2 2-1-16,-2-1 3 0,2-3-3 16,0 4-1-1,0-1 0-15,-2 0-3 0,2 5 5 16,0-4-3-16,-3 5 1 16,3 2 0-16,-2 2 1 15,2 0 3-15,-2 3 0 16,0 0-3-16,0 0 1 15,0 2-2-15,2-3 2 16,-3 3-2-16,3-4 1 16,-3 2-3-16,1-1 3 15,0-2-1-15,2-2 4 16,-2-2-2-16,2 0 1 16,0 2-3-16,-2-2 4 15,0 0-4-15,2 3 1 16,-3-2-2-16,3 4 4 0,-2-4-3 15,0 4 3-15,0-1 0 16,-2-1 0-16,-1 2 0 16,0-1-1-16,3 0-2 15,0 2 0-15,-3-2 1 16,3 0 0-16,0-2 2 16,-2 0-3-16,2-1 0 15,2 2 2-15,-5 0-1 16,5-1-1-16,-2-1 2 15,-3 2-3-15,3 0 3 0,0 2-2 16,-1-1 4 0,1 2-1-16,-2-2-1 0,2 1-1 15,0-4 0 1,2-1-1-16,-3 2 0 0,1 1 2 16,0 0-1-16,0 0 0 15,-1-6 0-15,-2 3 0 16,3-6-1-16,0 1 1 15,0-5-1-15,0-4 1 16,2-5-1-16,-2 0 0 16,2-2-3-16,0-1 7 15,0 0-3-15,0 0-1 16,0 0 3-16,0 0 3 16,0 0-1-16,0 0-1 15,0-1 1-15,-2-16-5 0,2 2 0 16,0-2 1-1,0-5-1-15,0 0 0 0,0 3 2 16,0-4-2-16,0 2 0 16,0-2 0-16,0-3 0 15,0 4 0-15,0-1 0 16,0-2 1-16,0 3-1 16,0-5 0-16,2 0 0 15,0-2 0-15,0 3 0 16,0 1 0-16,-2-2 2 15,2 5 1-15,-2 1-2 16,0-3 1-16,0 1 3 0,0-3-4 16,0 2 1-1,0 0-2-15,0 2 1 0,0 2-1 16,0 0 2-16,0-1-1 16,0 2 0-16,0-3 1 15,0 1 0-15,0 2 3 16,0 0-2-16,0 3-1 15,5 0-1-15,-3 0 6 16,1 2-1-16,-1-2-6 16,0 0 8-16,3 0-5 15,-3-2-2-15,0-2 0 16,0 2 0-16,0-3 0 16,0 2-1-16,3-1 0 0,-1 2 0 15,1-2 1 1,0 2-1-16,-1 0 0 0,-2-1 0 15,0 1-3-15,3 0 7 16,-3 1-3-16,0-3-1 16,2-1-3-16,1 2 3 15,-2 1-1-15,1-1 2 16,-2 1-1-16,0-2 1 16,0 2 2-16,-2-4-3 15,3 0 0-15,-1 0 0 16,0 0 1-16,2 0 3 15,1-2-4-15,-2 2 0 0,3 2-3 16,-2 0 2 0,1-1 1-16,-1 1 0 0,0 1 0 15,2 0 4 1,0-2-4-16,1-2 1 0,-3 1-2 16,2-1 2-16,-3 4-2 15,2-1 3-15,-1 3-4 16,-2 0 4-16,0-3-4 15,-2 2 4-15,0 0-3 16,3-1 5-16,-1 4-6 16,-2-3 4-16,0 1-4 15,2 4 0-15,-2-1 2 16,0 2 1-16,2 3 3 16,-2 3-2-16,0 2-2 15,0 4 0-15,0 0-5 0,0 0 5 16,0 0 0-16,0 0 4 15,0 0-9-15,0 0 4 16,0 0-1-16,0 0-1 16,0 0-2-16,0 0 1 15,0 3-10-15,0 17 6 16,0 7 8-16,0 8 0 16,0 0 4-16,0 6-9 15,0-2 4-15,0 0 1 16,-2 3 1-16,-2 1-1 15,-1-3 5-15,1-1-5 16,-3 0-3-16,0-3 3 0,3-2-1 16,-1 2 2-16,1-1-2 15,0 2 6-15,0-3-8 16,-2-2 3-16,2-1 0 16,2-3-1-16,-3 0-1 15,3-2 2-15,0 0 1 16,-2 0 5-16,2-1-6 15,-1 2 0-15,-2-1 0 16,3 1 0-16,-2-2 0 16,-1 1 1-16,3 0-1 15,0-1 0-15,0 2 0 16,2-2 0-16,-2 0 0 16,0 0-5-16,2-2 5 15,-3 0-1-15,3-1 1 16,-2-2 6-16,-1-2-6 0,1 2 0 15,0 0-3-15,0-1 6 16,0 0-1-16,-3-1-1 16,3-2-1-16,-2 0-1 15,2-2 1-15,-3 0-4 16,3 2 5-16,-1 0-2 16,1 2 2-16,0 0-1 15,0 2 3-15,-1 2-3 16,1 0 0-16,0-1 1 15,-2-2 0-15,2 1-1 0,-1 1-5 16,3 0 5 0,-2 0 0-16,2 2 4 0,-2 0-4 15,0 4 0-15,-1-4 0 16,1 4-3-16,-1-6 4 16,1-1-1-16,0-1 3 15,0-8-2-15,2 3 0 16,-2-4-1-16,2-2 0 15,-2 0 1-15,2-1-1 16,0-6 1-16,0 2-1 16,0-3 0-16,0 0 0 15,0 0 5-15,0 0-3 16,0 0 3-16,0 0-4 16,-5-3 8-16,3-16-9 15,-4-14-49-15,0-13-94 16,0-14-857-16</inkml:trace>
  <inkml:trace contextRef="#ctx0" brushRef="#br0" timeOffset="38132.3374">6497 7092 708 0,'0'0'55'0,"0"0"-32"16,0 0 29-16,0 0 11 15,0 0-29-15,0 0-34 16,0 0 2-16,10-4-2 0,51 15 20 16,23-6 18-1,30-3 1-15,22-2-5 0,11 0-8 16,5 0-8-16,-1 3-12 15,-9 1-1 1,-7 1-3-16,-8 4 11 0,-17-1 11 16,-11-1-1-16,-23 1-6 15,-25 1-8-15,-20-5 7 16,-16-3-8-16,-10-1 4 16,-3 0 3-16,-2 0 3 15,0 0 5-15,0 0-5 16,0 0 0-16,0 0-7 15,0 0-2-15,0 0 4 16,0 0-12-16,0 0 2 0,0 0 2 16,0 0-1-16,0 0 1 15,0 0 2-15,0 0-4 16,0 0 3-16,0 0-3 16,0 0 2-16,0 0-5 15,0 0 0-15,0 0 2 16,0 0 1-16,0 3-3 15,0-3 0-15,0 0 1 16,0 0 0-16,0 0 0 16,0 0 0-16,0 0-1 15,0 1 2-15,0-1-2 16,0 0 1-16,0 0 0 16,0 0 1-16,0 0-1 15,0 0 0-15,0 0-1 16,0 0 2-16,0 0-1 0,0 0-1 15,0 0 2-15,0 0 3 16,0 0-2-16,0 0-3 16,0 0 2-16,0 0-2 15,0 0 0-15,0 0 0 16,0 0 1-16,0 0-1 16,0 0 0-16,0 0-3 15,0 0 3-15,0 0 0 16,0 0-2-16,0 0 0 15,3 0 2-15,-3 0 0 16,0 0 1-16,0 0-1 16,0 0 0-16,0 0 1 0,0 0-1 15,0 0 0-15,0 0 0 16,0 0 0-16,0 0 2 16,0 0-2-16,0 0-2 15,0 0 0-15,0 0 2 16,0 0 0-16,0 0 0 15,0 0 1-15,0 0-1 16,2 0 4-16,5 0 0 16,3-15-1-16,13-7-2 15,6-12 2-15,9-7-6 16,7-6 2-16,5-9 1 16,8-11 0-16,5-9 0 15,-1-12 1-15,3-3 0 0,-5 1-2 16,-9 14 2-16,-11 14 0 15,-9 15 0-15,-10 13 0 16,-8 9 1-16,-7 8-2 16,-1 9 5-16,-2 2-1 15,-3 6 0-15,0 0-4 16,0 0-1-16,0 0-2 16,0 0-5-16,0 0-7 15,-21 14-17-15,-10 15-10 16,-7 0-65-16,3-3-166 15</inkml:trace>
  <inkml:trace contextRef="#ctx0" brushRef="#br0" timeOffset="39502.7279">7847 5446 112 0,'0'0'510'16,"0"0"-429"-16,0 0-27 16,0 0 109-16,0 0-61 15,0 0-59-15,0-42-43 16,-4 55 0-16,-19 23 0 15,-10 9 9-15,-5 10 3 0,-5-4-1 16,8-1-3 0,6-4 3-16,8-7-7 0,6-7 4 15,9-6-5 1,4-4-2-16,2-5 1 0,0-4 2 16,8-5-2-16,21-6 3 15,9-2 0-15,11 0-5 16,4 0 6-16,-1 0-5 15,-9 0-2-15,-10 14 0 16,-12 6-1-16,-11 3 2 16,-8 0 0-16,-2 4 1 15,-2 0 5-15,-23 0 4 16,-6 0-3-16,-2-1-2 16,-3-2-3-16,2-2-2 15,10-5-2-15,6-9-40 16,9-8-158-16,5 0-220 15</inkml:trace>
  <inkml:trace contextRef="#ctx0" brushRef="#br0" timeOffset="40004.8999">7989 5650 810 0,'0'0'117'0,"0"0"-113"16,0 0 15-16,0 0 13 15,0 0-8-15,0 0-2 16,54 105-11-16,-40-68 4 16,1 2-1-16,-1-3 1 15,-1-6-5-15,-1-8-7 0,-2-6-1 16,-3-8 5-16,-3-6-1 16,0-2 3-16,8 0 6 15,3-9-2-15,12-16-4 16,2-11-4-16,2-5 3 15,0-4-5-15,-2 3 0 16,-4 4 1 0,-3 10 2-16,-6 7 1 0,-6 11 3 15,2 7-3-15,1 3-1 16,5 0-6-16,6 12 0 16,5 11 5-16,0 8-4 15,2-3 2-15,-4 0-2 16,-4-5 1-16,-8-6 2 0,-5-7-1 15,-6-8-5-15,-4-2 5 16,0 0 4-16,0 0 11 16,0-29-8-16,0-6-10 15,-2-11 4-15,-8-5-5 16,-1 4 1-16,3 2-6 16,-1 9-9-16,2 13-10 15,2 11-19-15,1 5-60 16,4 7-152-16,0 0-107 15</inkml:trace>
  <inkml:trace contextRef="#ctx0" brushRef="#br0" timeOffset="40233.3068">8785 5603 377 0,'0'0'121'15,"0"0"-52"-15,0 0 31 0,0 0 45 16,0 0-57-16,0 0-43 15,51 79-10-15,-44-57-3 16,-1-1-7-16,-4-1-14 16,4-2-4-16,-4-3-4 15,-2-4 1-15,0-3-4 16,0-2-2-16,0-6-68 16,0 0-263-16,0-5-205 15</inkml:trace>
  <inkml:trace contextRef="#ctx0" brushRef="#br0" timeOffset="40373.8345">8778 5311 838 0,'0'0'63'0,"0"0"-53"0,0 0 15 0,0 0-25 15,0 0 0-15,0 0-234 16,-35-44-147-16</inkml:trace>
  <inkml:trace contextRef="#ctx0" brushRef="#br0" timeOffset="40633.895">8921 5061 617 0,'0'0'146'0,"0"0"-89"15,0 0 50-15,0 0-49 16,0 0-57-16,0 0 25 15,67 106 7-15,-45-51-12 16,0 5 4-16,0 0-9 16,-3 1 3-16,-4-5-3 15,-7-5-7-15,0-2-3 16,-6-10-2-16,-2-2-3 16,0-12-1-16,2-4 0 15,-2-11-27-15,0-9-116 16,0-1-253-16</inkml:trace>
  <inkml:trace contextRef="#ctx0" brushRef="#br0" timeOffset="40798.9671">8921 5466 639 0,'0'0'220'15,"0"0"-150"-15,0 0 22 16,0 0-10-16,0 0-59 15,0 0-23-15,84-44-3 16,-20 31-8-16,6-6-117 16,-5 1-232-16</inkml:trace>
  <inkml:trace contextRef="#ctx0" brushRef="#br0" timeOffset="41152.2331">9404 5336 369 0,'0'0'176'0,"0"0"-127"0,0 0 75 0,0 0 17 16,0 0-61-16,0 0-45 15,22 0-7-15,-13-7-21 16,1-5-3-16,-4-3-1 16,-6 2-2-16,0 0 1 15,0 3-2-15,0 1 0 16,0 5-3-16,-9 4-1 15,-2 0-10-15,-4 0 0 0,-8 17 11 16,3 5 2 0,-4 6 1-16,6 4 0 0,5 0 3 15,7 0 0-15,6 0 0 16,0 0 9-16,21-1-1 16,8-4-5-16,6-4 3 15,3-7-2-15,3-12-1 16,3-4-6-16,3-7-2 15,-1-23-105-15,-6-11-273 16</inkml:trace>
  <inkml:trace contextRef="#ctx0" brushRef="#br0" timeOffset="41600.5458">9745 4881 597 0,'0'0'93'16,"0"0"-15"-16,0 0 35 15,0 0-113-15,0 0 9 16,0 0-9-16,-9 117 20 16,9-52-5-16,12 0 18 15,3 0-5-15,3-5 12 16,2-3-21-16,-4-7-6 16,-1-7 15-16,-4-10-10 15,-4-8-3-15,-1-8-3 16,-3-5-10-16,-1-8 10 0,-2-4-11 15,0 0 4-15,0 0 11 16,0-4 7-16,0-12-18 16,0-8-2-16,0-4-2 15,0-2 0-15,2-6-1 16,2 0-4-16,8 4 4 16,1 1 3-16,3 12-3 15,-3 4-3-15,-1 9-1 16,1 6 2-16,0 0-7 15,5 6-1-15,2 19 9 16,-3 5 1-16,4 3 10 16,-4 0-2-16,-1-1 0 15,1-5 0-15,-3-4-6 0,-1-3-2 16,1-5 0-16,-1 0-8 16,3-9-120-16,-7-6-650 15</inkml:trace>
  <inkml:trace contextRef="#ctx0" brushRef="#br0" timeOffset="46667.1138">8961 7059 238 0,'0'0'437'0,"0"0"-379"15,0 0 19-15,0 0 33 16,0 0-48-16,0 0-35 16,-2 0-15-16,22 0-3 0,4 0 7 15,5 5 4 1,6 1-5-16,4 1 3 0,3-2 5 16,5 4-6-16,-1-1 5 15,4-1-9-15,-2 1-4 16,2-2 1-16,-2-2-4 15,6-1 4-15,0-2-4 16,-1-1 1-16,0 0 0 16,3 0-4-16,-2 0 7 15,10 0-5-15,7 0-2 16,12 0 5-16,8 0-1 16,7-8 12-16,0 5-8 15,3-5-6-15,-3 2 0 0,-5 2-4 16,-3-3 5-1,-11 6-3-15,-9-2 0 0,-15 1 1 16,-12 2-3-16,-16-2 4 16,-12 2 5-16,-9-2-7 15,-3 0 10-15,-3 2-5 16,0 0 6-16,0-2-9 16,0 2 3-16,0 0 1 15,0-1-6-15,3 1 0 16,-3 0 2-16,0 0-3 15,0 0-1-15,0 0 5 16,0 0-4-16,0 0-2 0,0 0 2 16,0 0 0-16,0 0-2 15,0 0 0-15,0 0 1 16,0 0-1-16,0 0 0 16,0 0 4-16,0 0-3 15,0 0-1-15,0 0 0 16,0 0 0-16,0 0 0 15,0 0-3-15,0 0 2 16,0 0-1-16,0 0 2 16,0 0-1-16,0 0 0 15,0 0 1-15,0 0 0 16,0 0 1-16,0 0-1 16,0-3 0-16,0 3 0 15,0 0 0-15,0 0-1 16,0 0 2-16,0 0-1 0,0 0 0 15,0 0 0-15,0 0 2 16,0 0-2-16,0 0 1 16,0 0-1-16,0 0-1 15,0 0-1-15,0 0 0 16,0 0 2-16,0 0 1 16,0 0-1-16,0 0 2 15,0 0-2-15,0 0 1 16,0 0-1-16,0 0-2 15,0 0 1-15,0 0 1 16,0-2 0-16,0 0 1 16,0 2-1-16,-8-2 0 15,2 0 0-15,1 0-1 16,1-1 1-16,2 3 2 0,2 0 3 16,0 0-4-16,0 0 0 15,0 0-2-15,0-1 2 16,0 1-1-16,0 0 0 15,0 0 0-15,0 0 1 16,0 0-2-16,0 0 0 16,0 0 1-16,0 0 0 15,0 0-1-15,0 0-1 16,0 0 0-16,0 0 1 16,0 0-1-16,0 0-1 15,0 0 0-15,0 0-2 0,0 17 5 16,-4 9 1-16,-2 6-1 15,2 8 0-15,0 7-1 16,2 6 1-16,-1 3 0 16,3 4 0-16,0 1 1 15,0-3-2-15,0-2 2 16,-2-9-2-16,0 0 1 16,0-7 0-16,-2-4 0 15,2-8 1-15,-2-4-1 16,2-8 0-16,2-4 0 15,0-6 1-15,0-4-1 16,0 1 0-16,0-3 1 16,0 0 0-16,0 0 1 0,0 0 3 15,0 0-1-15,0 0 0 16,0 0-1-16,0 0-1 16,0 0 3-16,0 0-5 15,0 0 2-15,0 0-2 16,0-7-2-16,2-2 2 15,10 1-1-15,1-1-2 16,3 1 2-16,1-2-2 16,2 4 2-16,1 2-1 15,-3 2-1-15,4 2-1 16,-2 0 4-16,6 0-5 16,0 14 4-16,-1 8-3 15,1 10 4-15,-3 8 0 0,-6 2-2 16,-8 1 2-16,-8-6-1 15,0 0 1-15,0-3-2 16,-27 0 2-16,-6-1 1 16,-7 0-1-16,3-5 0 15,3-3 0-15,3-5 2 16,9-9-2-16,3-4 0 16,6-7 0-16,2 0 1 15,0-17 2-15,2-15-3 16,7-7-2-16,2-3-5 15,4 2 3-15,23 7-6 16,7 6 4-16,3 8 2 16,-1 6-1-16,-1 5 3 0,2 8 2 15,-2 0-2-15,1 11-2 16,-5 16 3-16,-4 4 1 16,-8 5 2-16,-5 5-2 15,-8 6-2-15,-6 0 2 16,0 2 0-16,-22 1 2 15,-9-3-1-15,-5-7 0 16,-1-8-1-16,-3-8 0 16,-1-10-1-16,3-10 2 15,7-4-1-15,2 0 1 16,7-24-1-16,4-6-3 0,12-6-2 16,6-4 0-1,0-3-3-15,13 8 0 0,20 4-2 16,5 10 0-1,5 13 5-15,-1 6 1 0,1 2 2 16,-1 15-3-16,0 20 5 16,-2 9 3-16,-6 0-1 15,-3 2 1-15,-10-2 2 16,-7-4 3-16,-9 0-7 16,-5-6 0-16,-5-1 3 15,-21-4 3-15,-10-3-2 16,-7-5 1-16,-1-7-3 15,-3-7-3-15,3-7 1 16,2 0 3-16,5-6-1 0,9-16 1 16,8-1-4-1,13-4 0-15,7 1 0 0,0 2-1 16,9 7-2-16,18 2-2 16,8 7 2-16,3 8 3 15,3 0-3-15,1 6 2 16,0 18 1-16,-2 6 0 15,-2 7 0-15,-7 3 2 16,-6 2 1-16,-12 0-2 16,-11 4 1-16,-2-2 4 15,-9-1-4-15,-22-4 5 16,-4-7-2-16,-8-6 1 16,1-8-2-16,0-8-2 0,1-10 0 15,1 0 1 1,9-14 3-16,4-14-4 0,9-4 0 15,11-2-2-15,7 0-3 16,0 3-1-16,14 4 0 16,15 7 3-16,3 8-3 15,3 8 3-15,1 4-3 16,1 2 1-16,3 24 0 16,-1 8 3-16,-4 6 4 15,-8 2-2-15,-14 0-1 16,-9 1 6-16,-4-2-5 15,-8 0 0-15,-26-5 1 16,-8-2 4-16,-5-9-5 16,-4-4 0-16,2-11 1 0,0-9-2 15,5-1 1-15,1-7 0 16,9-18-2-16,7-6-5 16,12-3-1-16,11 1 2 15,4 5-2-15,0 4-2 16,19 6 7-16,13 5-5 15,2 6 4-15,6 7-2 16,6 0 3-16,1 16 0 16,0 12 1-16,-5 7 2 15,-6 1 2-15,-11 6 0 16,-10 0-2-16,-13 2 5 0,-2 4-3 16,-13 0-4-1,-22-4 5-15,-13-4-4 0,-2-7 1 16,-6-13 0-1,0-12-2-15,2-8 0 0,10-4 0 16,5-20-6-16,13-10-1 16,10-2-7-16,14-1 4 15,2 3 1-15,2 6 6 16,25 3 0-16,11 6-1 16,5 5 0-16,3 10 3 15,6 4 1-15,-2 0 0 16,2 24 5-16,-5 6-3 15,-9 9 8-15,-9 0-2 16,-10 4 1-16,-7-2-7 0,-12 0 4 16,0-3 0-1,-2-2-1-15,-21-4 0 0,-6-6 1 16,-2-8-5-16,-4-6-1 16,-1-11 3-16,-3-1 0 15,6-7-3-15,4-21 0 16,8-2-2-16,7 0-2 15,11 0 3-15,3 5-4 16,0 2 3-16,19 7-2 16,5 4 3-16,5 8-2 15,7 4 1-15,2 0 0 16,-1 11 2-16,1 20 1 16,-9 7 2-16,-4 5 6 0,-9 4-3 15,-10 1-3 1,-6-2 3-16,0-5-2 0,-16-2 2 15,-13-7-1-15,-2-5-3 16,-2-9 1-16,-1-10 1 16,1-8-1-16,0 0-1 15,4-29-2-15,4-9-4 16,12 0-6-16,9 0-7 16,4 6 3-16,2 6 3 15,17 8 3-15,6 8 4 16,2 4-1-16,2 6 1 15,4 3 3-15,5 20 1 16,-5 10 2-16,-2 6 8 16,-6 4 0-16,-9 1-1 0,-12 2-1 15,-4-5-2-15,0 0 4 16,-8-10-1-16,-17-2-5 16,-4-10-1-16,-2-6 1 15,-7-11 2-15,3-2-4 16,-2-18-2-16,6-16-2 15,4-2-4-15,8-2-2 16,10 7 1-16,4 9 3 16,5 4-1-16,0 8 3 15,12 7-4-15,12 3 3 16,7 0-1-16,5 17 2 16,-3 10 2-16,-2 4 4 15,-4 1-1-15,-12 0 1 0,-1-3-4 16,-7-8 4-1,-7-4 2-15,0-5-5 0,0-5 4 16,0-4-4 0,-16 0 5-16,-2-3-3 0,-2 0 0 15,-2-15-3-15,4-9-4 16,0-4-4-16,7 2-2 16,5 4 3-16,6 7 1 15,0 8 5-15,0 2 0 16,0 5-2-16,0 0-1 15,0 0-1-15,17 11 2 16,3 13 3-16,1 10 0 0,-2 10 3 16,2 6-1-16,-6 10 5 15,3 9-1-15,-3-4 4 16,1 6-6-16,-3-5 5 16,1-6-1-16,-3-3-6 15,1-10 4-15,-6-6-3 16,1-12 0-16,-1-2 1 15,-4-5-2-15,0-4-2 16,0-1 1-16,-2 0 1 16,3-1 0-16,0 0-1 15,-1 0 3-15,0 2-2 16,0 0 2-16,0 7-2 16,3 2 0-16,-1 3 2 15,2 5 0-15,4 1-2 16,-1 4 4-16,1 0 1 0,0 4-1 15,1 0 0-15,0-3 2 16,-2 1-3-16,0-9 2 16,-3-5-5-16,3-4 0 15,-5-4-1-15,2-4 3 16,-4-4-2-16,-2-6-1 16,2-1-1-16,-2-3 3 15,0-1-2-15,0-1 2 16,0 0-3-16,0 0 1 15,0 0-1-15,0 0 2 16,0 0 0-16,0 0-2 16,0 0 0-16,0 0 0 0,0 0 0 15,0 0 1-15,0 0 0 16,0 0 1-16,0 0-2 16,0 0 1-16,0 0-1 15,0 3 0-15,0-3 0 16,0 0 0-16,0 0 0 15,0 0 0-15,0 0 0 16,0 0 0-16,0 0 2 16,0 0-2-16,0 0 0 15,-2 0 3-15,-6 1-2 16,-2-1-1-16,-3 0 0 16,-1 0 0-16,-4 0 0 15,2 0 0-15,-1 0 0 0,1 0 2 16,1 0-2-1,-5 0-1-15,-1 0 1 0,-6 0 1 16,-2 0-1 0,-4 0-1-16,-5 0 1 0,-4 3 0 15,-1-2 0-15,-1 2-1 16,2 0 1-16,-3 1 0 16,-6 3-1-16,-2 3 1 15,-10 2-1-15,-1 4 1 16,-1 0 0-16,-2 6 0 15,2 1 0-15,-1 0 0 16,1 2-1-16,3-2 2 0,-1 1-1 16,-1 0 3-16,-3-1-3 15,-5-4 1-15,-3-1 1 16,-8-2-1-16,-2-2 0 16,3-1-1-16,6-2-1 15,5 0 0-15,7-4-1 16,-1 1 2-16,3 2 0 15,2 1 1-15,4-4-1 16,14 1 0-16,13-1 1 16,13-4 2-16,9 0 2 15,7-2 1-15,0-1-1 16,0 0-1-16,0 0 0 16,0 3-4-16,0-1 3 15,0 0-2-15,0-2 0 16,0 0-1-16,0 0-10 0,0 0-30 15,0 0-46-15,-2-4-17 16,-12-4-83-16,-10-2-552 16</inkml:trace>
  <inkml:trace contextRef="#ctx0" brushRef="#br0" timeOffset="49132.6112">6507 7070 23 0,'0'0'234'15,"0"0"-179"-15,0 0 8 0,0 0 2 16,0 0 4-16,0 0-31 16,0 0 3-16,0-14-4 15,-2 11-3-15,-2 0 23 16,0 2-2-16,1-1-8 16,-1-3-6-16,2 3 0 15,0-2-5-15,-3 2-4 16,2 0-5-16,3 0-3 15,-2 2-3-15,2 0-4 16,0 0-5-16,0 0-2 16,-2 0-7-16,0 0-2 15,0 14 1-15,-5 8 3 0,5 11 1 16,0 9 3-16,0 9 0 16,2 14 12-16,0 7 6 15,0 4-5-15,0 2-10 16,0 2 9-16,0 3-5 15,6 1-7-15,1 4 6 16,1 2 1-16,0-1-8 16,3-4-2-16,2 8 0 15,5 1 4-15,4 6-4 16,5 5-1-16,1-3 2 16,-3-2-5-16,0 3 3 15,-9-6 0-15,-3 2 0 16,-7-5-1-16,-2-3-4 0,-1-2 2 15,-3-8-2-15,3-3 3 16,-3-4-3-16,0 1-1 16,0-1 1-16,0 0 0 15,0 0 2-15,0 1-2 16,0-1 0-16,2-2 0 16,0-2 0-16,5-2 1 15,-3-3 0-15,2-1 2 16,-1-2-2-16,0 0-1 15,1 0 1-15,-1 0 1 16,1-2 2-16,-2-6-3 16,1-1 0-16,2-7-1 15,0 0 1-15,1-6 0 0,-1 0 0 16,2-4-1-16,-4-1 4 16,-1-6-2-16,3-1-2 15,-3-3 0-15,0-1 1 16,1 0-1-16,0 2 0 15,1-2 1-15,-1-1 1 16,1-2-1-16,2-2-1 16,-2 0 1-16,0 1-1 15,1 4 3-15,-1 1-2 16,2 0-2-16,-2 3 2 16,1 0-1-16,1 0 1 15,0-1 0-15,0-3 0 0,-1-3-1 16,-1 0 2-1,1 1-2-15,0-5 2 0,0 6 0 16,-1 0-2-16,1-2 0 16,0 5 1-16,2 6 0 15,-1 2 2-15,1 3-2 16,-1-4 6-16,-2-5-7 16,-2-6 4-16,1-5-2 15,-3-5-3-15,2-1 1 16,-2 4 0-16,1-1 1 15,0 2 0-15,-3-2 3 16,2-2-4-16,0-4 5 0,0-4-5 16,0-4 0-16,-2 0 0 15,0 0 2-15,2 0 3 16,-2 0 3-16,3 0 1 16,1 0-4-16,0 0-4 15,8-2 4-15,-1-6-5 16,5 0 0-16,1-1 1 15,3 2 0-15,5-1 0 16,4 4-1-16,5 0-1 16,3 4 1-16,5 0 0 15,5 0 2-15,2 0 1 16,2 0-2-16,3 8 2 16,-1 4 4-16,-2 2-5 15,3 2 5-15,0 0-6 0,-1 2 4 16,7-4-2-16,0-2 1 15,2-2 3-15,-1-4 0 16,-1-5 7-16,-2 2-14 16,0-3 9-16,-2 0 4 15,-3 0-10-15,-8 0 8 16,-12 0-2-16,-6 0-3 16,-10 0 0-16,-5 0 1 15,-6 0-3-15,-3 0 2 16,-1 0 4-16,-2 0-1 15,2 0-1-15,-2 0-1 16,0 0-2-16,0 0-1 16,0 0 0-16,0 0-2 15,0 0-2-15,0 0 1 0,0-3-1 16,0 3-4-16,0-4-7 16,0-2-17-16,-7-1-16 15,-3-5-26-15,-2-2-36 16,1-3-58-16,5 4-445 15</inkml:trace>
  <inkml:trace contextRef="#ctx0" brushRef="#br0" timeOffset="54483.89">8350 11428 602 0,'0'0'124'0,"0"0"-95"15,0 0 70-15,0 0-3 16,0 0-22-16,0 0-46 0,0 0 1 15,-11-64 18-15,11 59-9 16,0 2-16-16,0 0 2 16,0 1 2-16,0 2-8 15,0 0-8-15,0 0-5 16,0 0-5-16,0 0-6 16,0 25-3-16,0 15 9 15,3 12 10-15,7 13-1 16,4 3-1-16,1 5 1 15,-1 1-3-15,1-1 5 0,4-3-4 16,-4-2 3 0,-1 2-1-16,-1-3-1 0,-5-4-2 15,4-2 4 1,-1-5-5-16,0-2 2 0,0-6-2 16,-2-2 1-16,0-6-1 15,0-6 2-15,-2-7-5 16,-1-8 2-16,-2-4-2 15,-1-5 1-15,-1-2 0 16,0-4-3-16,-2-4 4 16,0 0-1-16,0 0-3 15,0 0 2-15,0 0-2 16,0 0-6-16,0-10-26 16,0-14-37-16,0-7-64 15,0-4-291-15</inkml:trace>
  <inkml:trace contextRef="#ctx0" brushRef="#br0" timeOffset="55378.2556">8678 11754 75 0,'0'0'299'0,"0"0"-182"16,0 0-69-16,0 0 17 15,0 0 16-15,0 0-18 16,0-60 2-16,0 53 12 16,0 1-1-16,0 1-10 15,0 3-24-15,0 2-1 16,0 0-14-16,0 0-16 16,0 0-10-16,0 16 1 15,2 15 7-15,7 10 1 0,3 9-1 16,-2 3 0-1,1-2 3-15,1-3-2 0,-3-9 4 16,-3-5-4-16,-2-9 3 16,1-9-5-16,-3-7-5 15,1-5 0-15,-3-4 2 16,2 0-2-16,-2 0 7 16,0 0-1-16,0-12 1 15,0-8-9-15,0-4 0 16,0 3-1-16,0-4 0 15,0 2 0-15,-2 4-2 16,2 1 0-16,0 4-1 16,0 4 2-16,0 2 0 15,0 4 0-15,0 0 2 16,0 2-1-16,0 0 0 0,0 0-9 16,0 2 8-16,0-2 0 15,0 2 0-15,0-3-5 16,2 3 5-16,7 0 1 15,4 0 0-15,1 0 5 16,1 0-12-16,3 0 9 16,1 0-2-16,4-2 1 15,2 1-1-15,1-2 0 16,-1 2 0-16,2-1 0 16,-1-1 0-16,3 3 0 15,0 0 0-15,0 0 1 16,2 0 0-16,3 0 2 0,-1 0-1 15,0 0-1-15,4 0 7 16,-4 0-8-16,-2 0 1 16,-2 0 4-16,0 0 0 15,-3 0-3-15,-1-9 0 16,0-1 2-16,-7-3-4 16,-5 7 0-16,-5 3-2 15,-5 3-13-15,-3 0-21 16,0 0-98-16,0 0-395 15</inkml:trace>
  <inkml:trace contextRef="#ctx0" brushRef="#br0" timeOffset="56047.836">7858 12962 986 0,'0'0'110'16,"0"0"-101"-16,0 0 3 16,0 0 10-16,0 0-18 0,0 0 4 15,-65 94-4 1,38-46-2-16,0 2-1 0,4-1 8 16,5-8-3-16,5-10 1 15,5-9-2-15,6-14-1 16,2-6-3-16,0-2 3 15,2 0-3-15,27-9 4 16,14-9 8-16,6 3-11 16,4 4-1-16,-3 11-1 15,-11 0-4-15,-7 8 4 0,-15 17-5 16,-10 0 4 0,-7 4 1-16,0-1 0 0,-14-2 1 15,-8-2 3-15,-4-2 7 16,1-4-7-16,1-6-3 15,5-4-1-15,4-6-16 16,7-2-50-16,5 0-263 16,3-22-288-16</inkml:trace>
  <inkml:trace contextRef="#ctx0" brushRef="#br0" timeOffset="56614.5566">7985 13183 480 0,'0'0'138'0,"0"0"-85"15,0 0 25-15,0 0 20 16,0 0-25-16,0 0-25 0,138 56-4 16,-113-17-15-1,-3 2-3-15,-6-5-7 0,-3-4 0 16,-7-5-4-16,-1-10-2 16,-5-5 5-16,0-6-13 15,0-4 0-15,0-2 6 16,0 0-5-16,0-6 12 15,0-20-18-15,0-10 0 16,-2-10 0-16,2 0 1 16,0-1-2-16,0 11-1 15,0 11-6-15,13 6 6 16,5 11 2-16,2 5 0 16,2 3 1-16,5 0 4 15,2 0 1-15,0 15 1 16,-2 3 1-16,-3 4-3 0,-2-2 5 15,-6-5-2-15,-5-4-6 16,-4-4-2-16,-3-6 1 16,-2-1 2-16,-2 0 1 15,0 0 12-15,0-14-11 16,0-20-5-16,2-6 0 16,0-4-2-16,6 3-5 15,3 6-5-15,0 9 5 16,5 10 5-16,-3 7 2 15,3 6-2-15,-1 3-1 16,1 0-7-16,1 0 10 16,1 8 4-16,1 10-3 15,0 2-1-15,-1-2 2 0,5-2-2 16,0-6-19-16,6-9-36 16,3-1-111-16,-1-1-146 15,0-21-5-15</inkml:trace>
  <inkml:trace contextRef="#ctx0" brushRef="#br0" timeOffset="56949.4346">8940 12869 522 0,'0'0'168'0,"0"0"-82"16,0 0 11-16,0 0 12 16,0 0-53-16,0 0-20 15,-97 49-8-15,88-27-4 16,0 2-4-16,4-2-14 0,5-2 0 15,0-4 4-15,0-5-7 16,0-8 1 0,5 0 5-16,8-3 2 0,6-6-7 15,0-17 2-15,3-1-3 16,-1 2-3-16,-4 4 1 16,-1 2 4-16,-3 5-5 15,-4 4 0-15,0 4-1 16,0 3-5-16,0 0 3 15,5 7 1-15,-4 9 0 16,3 2 2-16,-1-4 2 0,1-2-2 16,1-4-8-1,1-8-72-15,3 0-263 0,-3-10-127 16</inkml:trace>
  <inkml:trace contextRef="#ctx0" brushRef="#br0" timeOffset="57215.1707">9144 12384 604 0,'0'0'230'0,"0"0"-139"15,0 0-11-15,0 0-38 16,0 0-38-16,0 0-1 16,-11 80 13-16,22-29 0 15,-3 3 0-15,4-1 1 0,-3 0-1 16,-1-1 2-16,3-4-3 15,-1-5-10-15,0-9-2 16,-1-8 2-16,-1-14-5 16,0-8-1-16,3-4-29 15,1-4-141-15,-2-22-142 16,-1-10 31-16,-7-5 68 16</inkml:trace>
  <inkml:trace contextRef="#ctx0" brushRef="#br0" timeOffset="57449.0897">9273 12318 563 0,'0'0'238'0,"0"0"-94"0,0 0-30 15,0 0-43-15,0 0-57 16,0 0 26-16,49 118-3 16,-34-60-10-16,1 1-6 15,-1-1 3-15,-1-8-15 16,-1-3 3-16,-4-10-5 15,0-7-6-15,-6-8 3 16,-3-5-4-16,0-12-3 16,0-3-40-16,0-2-135 15,-12 0-483-15</inkml:trace>
  <inkml:trace contextRef="#ctx0" brushRef="#br0" timeOffset="57881.3605">8296 13944 1151 0,'0'0'22'16,"0"0"-22"-16,0 0 0 0,39 104 7 15,1-55 2-15,4 7-7 16,1-4 0-16,-7-8 0 15,-7-10 0-15,-11-15 5 16,-7-12-3-16,-4-7 21 16,-6 0 10-16,1-16 22 15,3-24-28-15,-1-18-25 16,-1-13-1-16,-3-2-1 16,0 0-2-16,-2 19-1 15,0 16-17-15,0 24-21 16,2 12-73-16,1 2-255 0</inkml:trace>
  <inkml:trace contextRef="#ctx0" brushRef="#br0" timeOffset="58199.3025">8847 13966 859 0,'0'0'278'16,"0"0"-259"-16,0 0-19 15,0 0 40-15,0 0 12 16,134 24-35-16,-112 7-10 16,-6-1-1-16,-12 3-1 15,-4 2 0-15,0-9-3 16,-4-5-2-16,-14-6 8 0,0-7-6 16,-4-8 1-16,-3 0 0 15,-2-18 0-15,4-16 1 16,2-1-4-16,7 2-1 15,10 7 1-15,4 4 0 16,0 3-9-16,0 6 8 16,2 1-24-16,12 3-31 15,1 3-83-15,5-6-293 16</inkml:trace>
  <inkml:trace contextRef="#ctx0" brushRef="#br0" timeOffset="58436.8932">9079 13632 650 0,'0'0'368'0,"0"0"-314"0,0 0-27 15,0 0 40-15,0 0-30 16,0 0-35-16,27-32 6 16,-10 64-6-16,1 13 14 15,2 8-4-15,0 7-7 16,1 0-1-16,-2-2 1 15,-1-4-5-15,1-8 8 16,-7-6-8-16,1-10-2 0,-1-7-41 16,-1-22-89-1,3-1-322-15</inkml:trace>
  <inkml:trace contextRef="#ctx0" brushRef="#br0" timeOffset="58684.9615">9337 13158 1109 0,'0'0'134'15,"0"0"-110"-15,0 0-24 16,0 0 7-16,31 113 34 16,-4-39-19-16,0 3-15 15,2 3 0-15,-2-5-2 0,-2-2-2 16,-6-5-2-1,-1-10 1-15,-5-10-4 0,-6-12-3 16,-2-13-23-16,-5-12-38 16,0-11-148-16,0 0-320 15</inkml:trace>
  <inkml:trace contextRef="#ctx0" brushRef="#br0" timeOffset="59600.2514">9335 13791 879 0,'0'0'141'0,"0"0"-126"15,0 0 2-15,0 0-2 16,0 0-14-16,105-109-1 16,-54 74-51-16,3 2-118 0,4-6-37 15,6 3 193-15,1-4 13 16,-5 2 96-16,-11 4-9 15,-13 8-10-15,-17 10-23 16,-11 3-4-16,-8 10 22 16,0 0-11-16,0 3-36 15,-6 0-22-15,-7 3-3 16,-7 21 1-16,-2 12 0 16,-2 6 0-16,1 3 2 15,6 4-1-15,3-3 1 16,8-5 2-16,6-9-5 0,0-8 3 15,0-12-1-15,4-6 1 16,12-6 2-16,3-12 1 16,2-20-4-16,-2-6-2 15,2-6 3-15,-7-1-3 16,-4 1 1-16,-3 4 0 16,-3 6 3-16,0 8 7 15,2 12-2-15,-4 6 14 16,0 6 1-16,0 2-11 15,5 0-13-15,3 16 3 16,6 12-3-16,5 5 2 16,-2 0 0-16,8-3-1 0,0-5-1 15,2-12 0-15,0-9-13 16,0-4-16-16,-2 0-23 16,-1-17 7-16,-4-14 33 15,-1-5 0 1,-10-6 1-16,-5 2 9 0,-6-2 1 15,0 3 1-15,0 8 2 16,-6 5 8-16,-5 12 4 16,-3 7 3-16,-1 7 4 15,-6 7-1-15,-3 20-1 16,0 10 14-16,1 3 2 16,5-2-15-16,10-4-6 15,8-6-3-15,0-6-10 16,0-8 0-16,6-10 3 0,12-4-3 15,-1 0 3-15,6-12-1 16,0-13-3-16,-1-4 6 16,4 5-7-16,-3 4 1 15,1 7-7-15,1 10 7 16,2 3 0-16,4 8-7 16,0 23 7-16,3 2-1 15,-5 5 1-15,-3-2 0 16,-6-2 1-16,-2-1-1 15,-11-4 0-15,-7 1-1 16,0-3 1-16,-7-5 0 16,-13-10 1-16,-5-6-2 0,1-6-2 15,-5 0-39-15,-2-24-71 16,4-10-121-16,5-8-170 16</inkml:trace>
  <inkml:trace contextRef="#ctx0" brushRef="#br0" timeOffset="59932.1966">10384 13343 615 0,'0'0'177'16,"0"0"-78"-16,0 0-1 15,0 0-35-15,123-122-43 16,-105 99 1-16,-1-1-1 16,-3 4-5-16,-5 0-7 0,0-2-6 15,-7 4-2 1,-2-2 2-16,0 2 1 15,0 3 0-15,-2 4-2 0,-7 7-1 16,0 4 3-16,3 0-7 16,-6 18 4-16,1 14 0 15,3 14 4-15,2 6 0 16,6 4 5-16,0 3-1 16,6-14 3-16,15-4 0 15,6-13-10-15,6-16 2 16,10-11-1-16,4-1 2 15,6-21-3-15,5-15-1 16,-7-4-22-16,-6 4-130 0,-12 7-271 16</inkml:trace>
  <inkml:trace contextRef="#ctx0" brushRef="#br0" timeOffset="64797.8135">3529 6497 701 0,'0'0'26'15,"0"0"-15"-15,0 0 24 0,0 0 43 16,0 0-10-16,-130-43-44 16,104 43-11-16,-1 0-7 15,-2 0 1-15,-4 14-2 16,-3 12-2-16,-9 9 1 15,-2 11-2-15,1 10 5 16,2 12 8-16,1 6 0 16,12 7 2-16,10-3-7 15,13-7 3-15,8-6 0 16,0-6-1-16,8-5 0 16,21-8-4-16,8-6 7 15,5-8-3-15,2-10-4 0,3-11 0 16,5-8-2-16,-4-3 14 15,4-16-10-15,-6-18 4 16,-1-7-1-16,-5-4-2 16,-11-5 0-16,-7-7-3 15,-6-9 4-15,-7-7-10 16,-5-17 4-16,-4-4-6 16,0 4 2-16,0 8-1 15,-9 14-1-15,-11 16-1 16,-2 7-6-16,-3 13-2 15,6 10 7-15,5 7-2 16,5 11-27-16,7 4-9 16,2 0-156-16,0 0-247 15</inkml:trace>
  <inkml:trace contextRef="#ctx0" brushRef="#br0" timeOffset="65431.0579">3685 6256 801 0,'0'0'147'16,"0"0"-131"-16,0 0 10 15,0 0 19-15,0 0-45 16,0 0-11-16,0 55 11 16,0-2 6-16,7 4 7 0,1-3-5 15,-1-1 7 1,2-6-6-16,-2 0-1 0,-1-6 8 15,1-5-12-15,-3-6 4 16,1-10-6-16,-3-8 0 16,1-7 2-16,-3-5 0 15,0 0 7-15,0-6 12 16,0-23 12-16,0-11-21 16,0-12-9-16,0-3-4 15,0-6-1-15,0 1 0 16,0 1 0-16,0 8-2 15,0 4 2-15,0 15-1 16,0 12 1-16,0 8 0 0,2 8 0 16,-2 4-3-1,6 0-4-15,7 0-9 0,10 12 4 16,10 14 12-16,6 9 0 16,0 8 4-16,1 3 3 15,2-2-4-15,-1-3 4 16,1-5-2-16,1-4 1 15,-5-7-1-15,-5-6 2 16,-6-9-1-16,-10-6 6 16,-5-4 0-16,-4 0 0 15,-5 0 2-15,1-25 14 16,-2-13 2-16,0-12-22 0,-2-9-5 16,0-8-3-1,0 1-2-15,-6 0 2 0,-3 10-1 16,-3 10-10-16,6 12 7 15,2 12-9-15,1 7-9 16,1 8-28-16,-2 4-27 16,-8 3-100-16,-3 0-230 15</inkml:trace>
  <inkml:trace contextRef="#ctx0" brushRef="#br0" timeOffset="65834.3533">2359 8001 891 0,'0'0'195'0,"0"0"-195"16,0 0-3-16,0 0 3 16,0 0 18-16,0 0-13 15,32-4 0-15,57-22 4 16,40-17 14-16,35-11-6 16,34-12 10-16,18-12-8 0,14-10-5 15,11-2-5 1,0-5 5-16,6 3-6 0,-2 2-1 15,-9 9-5-15,-22 14 1 16,-44 14-3-16,-50 21 0 16,-49 14-2-16,-40 16-18 15,-31 2-45-15,-8 8-73 16,-48 18-160-16</inkml:trace>
  <inkml:trace contextRef="#ctx0" brushRef="#br0" timeOffset="66150.4521">2359 8328 1027 0,'0'0'39'0,"0"0"-36"0,0 0 3 15,0 0 20-15,0 0 13 16,167-97-16-16,5 31-14 16,37-17 6-16,16-2-10 15,2-8 11-15,-4 5-2 16,-18 4-3-16,-20 12-2 16,-25 8-7-16,-31 18 6 15,-35 15-8-15,-40 14 0 0,-32 14-8 16,-22 3-32-1,-11 8-12-15,-32 20-28 0,-15 4-369 16</inkml:trace>
  <inkml:trace contextRef="#ctx0" brushRef="#br0" timeOffset="69817.9114">6530 8175 410 0,'0'0'159'16,"0"0"-153"-16,0 0-6 0,0 0 7 15,0 0 69-15,0 0-1 16,0 0-72-16,2-6-3 15,-8 32 0-15,-15 10 9 16,-3 15 17-16,-6 9 0 16,-3 2 8-16,4-6-6 15,3-9-10-15,4-10 4 16,8-11-6-16,5-8-1 16,5-7-7-16,2-9 0 15,2-2 2-15,0 0 0 16,0 0 19-16,0-2 18 15,0-25-10-15,0-13-28 16,10-12-8-16,2-4 0 0,-1-5 3 16,0 5 0-16,1 9-4 15,-2 5 0 1,-1 9 3-16,1 7 0 0,-4 10 7 16,-2 4 1-16,-1 6 1 15,-1 5-4-15,-2 1-4 16,6 0-4-16,8 0-1 15,13 1 1-15,11 19 2 16,13 10-2-16,14 6 0 16,14 9-1-16,22 0-2 15,12-6-170-15,5-11-689 16</inkml:trace>
  <inkml:trace contextRef="#ctx0" brushRef="#br0" timeOffset="88102.1268">13108 9112 31 0,'0'0'32'0,"0"0"-32"16,0 0-33-16</inkml:trace>
  <inkml:trace contextRef="#ctx0" brushRef="#br0" timeOffset="88394.1172">13105 8821 64 0,'0'0'35'0,"7"116"-23"0,-3-65-11 0,3-10 12 16,-5-4-4-16,2-11 0 16,-4-11-5-16,0-3 2 15,0-9-6-15,0-3 0 16,0 0-8-16,0-18-99 15</inkml:trace>
  <inkml:trace contextRef="#ctx0" brushRef="#br0" timeOffset="88681.2762">13105 8747 110 0,'0'0'58'0,"16"106"-8"16,-8-46 1-16,0 1 1 15,0-6 11-15,-1-5-28 16,-1-5-7-16,-1-12-14 16,-3-6-3-16,1-11-5 15,-3-9-6-15,0-4 3 0,0-3 1 16,0 0-4-1,0-18-6-15,0-14-52 0,0-10 18 16,0-8-7-16,-5-6 11 16,0-5-30-16,1-3-68 15</inkml:trace>
  <inkml:trace contextRef="#ctx0" brushRef="#br0" timeOffset="88959.147">13127 8826 163 0,'0'0'79'0,"0"153"-35"16,2-76-4-16,8-7 21 16,1-6-19-16,-1-5-5 0,0-12-27 15,-1-6-3-15,-3-11-3 16,-4-12 0-16,3-10-4 15,-5-7 0-15,0-1 0 16,0-4-31-16,0-23 20 16,0-16-23-16,0-7-61 15,-3-13 43-15,-5-4-6 16,1-5 21-16,-2-3-106 16</inkml:trace>
  <inkml:trace contextRef="#ctx0" brushRef="#br0" timeOffset="89263.3945">13127 8826 113 0,'12'207'75'0,"-12"-114"-15"0,0-7-19 16,4-4-13-16,0-8 13 16,1-10-7-16,-1-8-4 15,0-7-13-15,-4-10-4 16,3-6-3-16,-3-11-7 15,0-12-3-15,0-2-7 16,0-6-38-16,0 2-41 0,2-2 36 16,1 3 28-1,-3 1-1-15,0-3 16 0,2 2 7 16,-2 1 0-16,2-3-1 16,0-1 1-16,0-2-2 15,3 0-4-15,-1 0 3 16,-4-5-13-16,0-6-31 15,0-1-39-15</inkml:trace>
  <inkml:trace contextRef="#ctx0" brushRef="#br0" timeOffset="90946.3321">12975 9162 104 0,'0'0'44'15,"0"0"-39"-15,0 0 4 16,0 0 7-16,0 0-2 16,0 0-14-16,0 0 2 15,0 0-2-15,0 0 6 16,0 0 1-16,0 0 0 15,0 0 4-15,0 0 2 16,0-2-3-16,0 2-8 16,0 0 5-16,3 0 0 0,-1 0-7 15,3 0 0-15,-3 0 2 16,0 0-1-16,1 0-1 16,-1 0 2-16,-2 0 5 15,0 0 15-15,0 0 7 16,0 0 14-16,0 0 6 15,0 0-1-15,0 0 0 16,0 0-15-16,0 0-9 16,0 0-6-16,-2 0-2 15,-12 0 1-15,-4 0 2 0,-6 0-8 16,-3 0 14-16,-7 8-4 16,-1 0 7-16,-3 4-5 15,-5 0-15-15,-1 0 3 16,-3 0 0-16,1-2-2 15,3 0-3-15,5 0 12 16,7-2-1-16,6-2 8 16,8-2 3-16,5-2-13 15,6-2-5-15,4 2 1 16,2-2-2-16,0 0 1 16,0 0-2-16,0 0 5 15,0 0 2-15,0 0 8 16,0 0-2-16,0 0-7 15,0 0-1-15,0 0-2 16,0 0-2-16,0 0 0 0,0 0-9 16,0-10-1-16,4-2 0 15,3 1 0-15,4-4-1 16,0-1 0-16,3 3 2 16,-3-4 1-16,3 4-1 15,-4 1 0-15,-1 5 0 16,-5 1 1-16,1 4 2 15,-5 2-3-15,0 0 3 16,0 0-2-16,0 0-1 16,0 0-1-16,0 0-2 15,0 0-2-15,0 7 5 16,-13 10 0-16,-6 5 2 0,2 2 0 16,3 0-2-1,3-4 0-15,5 0 3 0,4-2-6 16,2-2 3-16,0-4 0 15,0 0-1-15,17-6-1 16,10-3-7-16,8-3-19 16,4 0-81-16,-3 0-119 15,-12 0 12-15</inkml:trace>
  <inkml:trace contextRef="#ctx0" brushRef="#br0" timeOffset="93691.3826">13096 8955 24 0,'0'0'32'0,"0"0"1"16,0 0-11-16,0 0-4 0,0 0 9 15,0 0-7-15,6 40-9 16,-6-38-5-16,0 0-5 15,0-2 2-15,0 0-2 16,0 0 0-16,0 0 0 16,0 0 0-16,0 0 5 15,0 0 6-15,0 0-2 16,0 0 3-16,0 0-1 16,10 0-5-16,1-4 14 15,-1-2 11-15,7-2 5 16,-2 1 6-16,3-1-2 15,-2 1-10-15,-1 5-15 16,-6 2-12-16,-4 0-4 16,-3 0-17-16,-2 0-13 15,0 5-13-15,0 7-122 0</inkml:trace>
  <inkml:trace contextRef="#ctx0" brushRef="#br0" timeOffset="95987.8401">17661 8059 345 0,'0'0'78'0,"0"0"7"15,0 0-23-15,0 0 24 16,18-109 69-16,-26 86-31 16,-19 0-66-16,-9 1-12 0,-11 3-20 15,-4 3 6-15,-7 5-6 16,-4 9 11-16,-3 2-22 15,3 7-1-15,2 19-7 16,6 7 0-16,7 11-4 16,13 13 4-16,10 7 1 15,13 10-7-15,11 5 7 16,0-1-2-16,18-2-4 16,20-8 0-16,8-14 0 15,6-16-2-15,4-20 3 16,2-18 4-16,4-3-5 15,3-43 1-15,-5-15-3 16,-10-16 7-16,-11-7-6 16,-20-4 1-1,-13-2-1-15,-6 6-1 0,-6 5 0 16,-17 13-4-16,0 18-27 16,1 17-28-16,9 10-59 0,8 9-177 15,5 2-84-15</inkml:trace>
  <inkml:trace contextRef="#ctx0" brushRef="#br0" timeOffset="96367.2784">17880 7670 830 0,'0'0'108'16,"0"0"-96"-16,0 0 4 15,0 0 68-15,51 134-15 0,-35-66-28 16,-3 3-20-1,-1-1-12-15,1-8-3 0,-3-8 2 16,0-7-7-16,-4-10 2 16,-1-11 0-16,-3-9 0 15,0-11-1-15,-2-6-1 16,0 0 7-16,0-9 11 16,0-25-2-16,0-16-16 15,0-14 2-15,0-10-2 16,0-7-1-16,0-2-1 0,0 2 1 15,16 8 2 1,8 10-2-16,10 9 0 16,4 8-1-16,4 7-1 0,0 9 1 15,-2 10-7 1,-6 12-18-16,-7 8-16 0,-10 0-52 16,-5 13-78-16,-12 18-90 15,0 11-42-15</inkml:trace>
  <inkml:trace contextRef="#ctx0" brushRef="#br0" timeOffset="96816.9877">17974 8038 467 0,'0'0'171'0,"0"0"-103"16,0 0-19-16,0 0 24 15,0 0-59-15,120-73-9 16,-58 40 0-16,-4 4-5 0,-5-2-5 15,-5 6 5-15,-15 5 4 16,-6 7-3-16,-12 7 6 16,-7 2 37-16,-2 4 25 15,-2 0-24-15,3 0-20 16,3 23 7-16,4 8 14 16,-1 10-5-16,1 7-17 15,-3 2-12-15,0 2 4 16,3-4-3-16,-4-4 0 15,4-6-6-15,-3-8-3 16,0-8 2-16,-5-8 1 0,2-8-5 16,-6-6-2-16,-2 0 8 15,0-6 8-15,0-23 12 16,0-18-23-16,0-9-4 16,0-14 1-16,0-15-2 15,6-5-3-15,13 0-13 16,7 0 12-16,8 9-6 15,6 13-2-15,2 14-2 16,-3 14 8-16,9 14-7 16,-4 12-27-16,1 12-12 15,-12 2-150-15,-20 8-219 16</inkml:trace>
  <inkml:trace contextRef="#ctx0" brushRef="#br0" timeOffset="96992.4758">18535 7932 688 0,'0'0'116'15,"0"0"-70"-15,0 0 6 16,0 0-18-16,123-32-34 16,-44 9-12-16,0 0-102 15,-13 1-62-15,-10 1-73 16</inkml:trace>
  <inkml:trace contextRef="#ctx0" brushRef="#br0" timeOffset="97483.3559">19290 7000 624 0,'0'0'47'0,"0"-124"3"15,-17 73-41-15,-26 10 25 16,-14 6 48-16,-15 14-54 16,-18 6-21-16,-14 11-7 15,-25 4-3-15,-18 0 3 16,-16 20 0-16,-15 17 0 16,-5 4 0-16,-10 13 19 15,-8 8 0-15,0 12 1 0,7 3 14 16,11 13 13-16,16 11-20 15,25 8 7-15,31 9-5 16,32 9-10-16,39 14-7 16,34 7 4-16,8 7-4 15,58 4-7-15,36-5 2 16,27-12-1-16,19-19 0 16,17-27-5-16,7-18 1 15,6-18 2-15,1-22-4 16,-5-25 1-16,-8-13 9 15,-6-44-3-15,6-23 2 16,14-27-3-16,9-23 7 0,13-25-6 16,2-17-2-16,-15-12-3 15,-18-4-3-15,-29-2 2 16,-31-3-2-16,-34 8-35 16,-36 11-51-16,-35 21-135 15,-29 23-121-15</inkml:trace>
  <inkml:trace contextRef="#ctx0" brushRef="#br0" timeOffset="100747.9046">16441 10796 229 0,'0'0'52'0,"0"0"-39"15,0 0-13-15,0 0-14 16,0 0 4-16,0 0-37 16,0 0 5-16,-3-2-17 15,3 2-37-15</inkml:trace>
  <inkml:trace contextRef="#ctx0" brushRef="#br0" timeOffset="101901.9011">16441 10796 295 0,'-12'14'56'0,"12"-20"-31"0,0 1 12 16,0-1 32-16,0 0-19 15,0-1-22-15,0 3 1 16,0-2 17-16,0 0 13 16,0-1-26-16,0 1 0 0,0 4 34 15,0-3-1-15,0 4-24 16,0-2 2-16,0 1-6 15,0 2-10 1,0 0-9-16,0 0-7 0,0 2-12 16,0 32-1-16,0 22 1 15,-2 24 23-15,-3 21 9 16,-3 9-9-16,1 4-2 16,1-3-2-16,-2-7-7 15,6-14 9-15,-2-12-6 16,4-13-5-16,-2-17 1 15,0-17-1-15,-1-15 2 16,3-10-4-16,0-3-2 16,0-3 2-16,0 0 0 0,-2-4 4 15,2-18-6-15,-2-5-6 16,2 0 0-16,-2 3 0 16,0 1 0-16,2 7 0 15,0 6 0-15,0 4-3 16,0 6 1-16,0 0 0 15,0 0 0-15,0 0-3 16,0 0 5-16,0 0 0 16,0 0-3-16,0 0 2 15,0 0 1-15,0 0 0 16,0 0 1-16,-2-2 1 16,2-8 2-16,0-9 0 15,-4-4-4-15,2-7 0 0,0-4 0 16,0-8-2-16,0-8 2 15,0-9 0-15,2-3 2 16,0 0-2-16,2-1-2 16,20 6 2-16,7-1 3 15,5 2-3-15,8-1 0 16,11 0 0-16,10-2 2 16,10 5-1-16,5 4-1 15,7 6 1-15,-3 4-1 16,1 7 0-16,-3 9 0 0,-6 9 2 15,-1 10-2 1,-1 5 5-16,-1 8-1 0,2 22 1 16,-1 13 2-16,-8 9 3 15,-3 8-3-15,-8 10 3 16,-6 8 2-16,-6 7-2 16,-6 7-1-16,-11 6 1 15,-2 2-2-15,-6 4 3 16,-5 3 0-16,-5 3 2 15,-6 2-5-15,0 1-1 16,-2-7 6-16,-22-2-5 16,-10 1 2-16,-12-5-4 15,-8-1 1-15,-6-10-3 16,-7-9-3-16,-5-5 3 16,-1-11-2-16,-2-8-1 0,-1-10 3 15,0-14-3-15,2-17 1 16,-5-15 4-16,-8-15-6 15,-9-39 1-15,-2-24-1 16,4-27-2-16,7-29-9 16,11-24-9-16,9-25-10 15,19-21-10-15,19-1-8 16,21 17-3-16,8 30 0 16,19 43-3-16,10 35-11 15,2 30-38-15,2 25-108 16,3 20-37-16,4 5 24 15,3 16-125-15</inkml:trace>
  <inkml:trace contextRef="#ctx0" brushRef="#br0" timeOffset="102231.0709">16908 11784 522 0,'0'0'155'15,"0"0"-54"-15,0 0 1 16,0 0 27-16,0 0-38 15,0 0-63-15,-31-72-27 16,31 14 0-16,13 0-1 16,12 6 0-16,2 14 0 15,4 12 8-15,-2 12 3 16,4 7 10-16,-2 7 1 0,1 3-3 16,1 24 2-1,-6 8-7-15,0 7-1 16,-1 2-8-16,-3-4 3 15,1-7-8-15,-6-13 7 0,0-11-5 16,-3-9 0-16,6 0 3 16,6-18 2-16,8-23-1 15,5-15-6-15,0 3-16 16,-2 3-58-16,-2 12-82 16,-7 12-227-16,0 10-247 15</inkml:trace>
  <inkml:trace contextRef="#ctx0" brushRef="#br0" timeOffset="103933.4515">17813 11470 671 0,'0'0'135'0,"0"0"-124"16,0 0-1-16,0 0 43 16,0 0 38-16,0 0-55 15,98 27-18-15,-60-16-9 16,4-3 2-16,7 2 4 16,7 1-1-16,-3-4 1 0,3 0-4 15,0-4 3 1,6-3-1-16,17 0 3 0,25 0 18 15,23 0 4 1,18-3 21-16,9-2-38 0,2 2-7 16,-5-3-8-1,3 2-1-15,-10-5 4 0,-10 1-4 16,-11 0 3-16,-19-4 0 16,-12-2 1-16,-14 0 4 15,-13-4 2-15,-9 2 6 16,-12-2-5-16,-7-1 1 15,-6 1-1-15,-6 3 3 0,-4 1 0 16,-4 0-5-16,-1 1-3 16,1 2-5-16,1-4-4 15,-3 3 4-15,2 0-3 16,-7-2-3-16,4-4 3 16,-5-4-1-16,-3-6 0 15,3-8-2-15,-6-10 0 16,-1-12 0-16,-2-17 0 15,0-12 0-15,0-18 2 16,0-11-4-16,0-6 3 16,0-5-1-16,7-1 0 15,-1-3-2-15,-1-3 0 16,1 2 0-16,-1 3 1 0,0 1-3 16,1 8 2-1,-2-1-2-15,5 5 3 0,3 4-2 16,-4 4-4-16,1 1 5 15,-5 3-3-15,2 4 5 16,-6 1-5-16,0-2 4 16,0-6-3-16,0-2 3 15,-8 1 0-15,0 2-6 16,1 4 6-16,1-1-1 16,-2-3 0-16,-3 2 1 15,1 0 0-15,-4-1 1 16,1-1 0-16,-3-2 0 0,-2 2 0 15,-2-5-4 1,0 0 0-16,-2-6 2 0,-7-10 1 16,-4 3-2-16,-3 4-6 15,5 3 9-15,4 9 0 16,2 0 0-16,3 1 1 16,-1 4-1-16,4 0 0 15,3 2-1-15,5 3 1 16,2 2 2-16,4 4-2 15,3-2-3-15,-2 1 3 16,4-9 0-16,-2 0 0 16,2 2 1-16,0 6-2 15,0 7 0-15,0 7 1 16,-3 6 1-16,1 3-1 16,0 8 0-16,-2 7 0 0,-1 5 0 15,-2 5 0-15,-2 2 0 16,1 3-1-16,1-1 1 15,-2 4 3-15,0-2-2 16,0 3-2-16,-2-2 0 16,0-1 1-16,0 2-3 15,-1-1 3-15,-1 2-4 16,-1 3 3-16,4 1 1 16,-1 8 0-16,1 0 4 15,2 6-4-15,-1 0 0 16,3 2 0-16,-2-2 0 15,-1 3 0-15,3 1 2 0,2-2-4 16,-3 4 4-16,0-6-1 16,0 1-1-16,-1 0-2 15,-3-2 2-15,3 2 2 16,-2-2-2-16,1 2 0 16,-3 1-2-16,1 0 2 15,-3 2-1-15,2 2-1 16,-4 1 1-16,-4-1 0 15,-7 1-3-15,-8 5 1 16,-13 1-3-16,-12 4 3 16,-13 2 2-16,-10 0-1 15,-12 0 1-15,-8 5 0 16,-8 7 1-16,-4 5 0 16,-11-3 2-16,-3 2-1 15,-7 0-1-15,-7-2 0 0,-4 0-4 16,-4 2 2-16,-2-2-5 15,-4 2 6-15,8-2 1 16,2 0 2-16,4 2 0 16,1 4-2-16,1 2 0 15,4 0 1-15,2 0 2 16,9 2-3-16,9-2-4 16,13 0 2-16,4 3-2 15,7-3 1-15,3-1 3 16,5 1 1-16,3-3 1 0,9-1-2 15,4-2-1 1,11-6 1-16,13-2 2 0,11-4-2 16,15-2 0-1,7 1 0-15,6-3-3 0,3 0-11 16,3 0-13-16,0 1-8 16,-2 3-1-16,-2 3-15 15,-3 8-12-15,-4 3 26 16,-4 4-18-16,-2 3-39 15,2 0-45-15,1 0-72 16,2-2 103-16,2 4-68 16,-1-4 36-16,5-1-11 15</inkml:trace>
  <inkml:trace contextRef="#ctx0" brushRef="#br0" timeOffset="104015.0103">15627 4241 30 0,'0'0'107'15,"0"0"-80"-15,0 0-12 16,134 28-15-16,-72-28-87 15</inkml:trace>
  <inkml:trace contextRef="#ctx0" brushRef="#br0" timeOffset="106748.254">12911 9043 349 0,'0'0'10'16,"0"0"18"-16,0 0 2 0,0 0 68 16,0 0-39-1,0 0-12-15,2-114-20 0,16 94 2 16,9-2 6-16,9-6-1 15,8 0 4-15,14-2 13 16,6-2 0-16,8 0-5 16,-1 3-8-16,0 3-2 15,-6 4-12-15,-7 6 2 16,-11 9-16-16,-9 7 6 16,-9 0-12-16,-4 4-3 15,-4 19 5-15,-1 9 2 16,-3 7 4-16,-7 7 2 0,-5 2-9 15,-5 5 2-15,0 2-1 16,-7 0 1 0,-18 0-7-16,-10 4 5 0,-7-5 0 15,-12 2 3-15,-10-6-6 16,-8-4 1-16,-1-9-1 16,-5-10 1-16,4-7 5 15,5-12-6-15,5-8 6 16,8 0-4-16,4-8-3 15,10-18 11-15,7-7-5 16,10-8-4-16,5-9 2 16,11-4-5-16,7-6 0 15,2-4 0-15,0-3 0 16,25-2 0-16,10 6 3 16,9 3-6-16,14 8 6 0,14 2-3 15,8 3 0-15,7 11 1 16,-2 8 2-16,-12 12-2 15,-4 12-2-15,-13 4 0 16,-7 6 1-16,-7 25-3 16,-4 5 1-16,-5 6 2 15,-6 5 1-15,-4 6-1 16,-13 3 2-16,-8 4-2 16,-2 2 0-16,-12 1 1 15,-24-3-1-15,-11-2 6 16,-10-7-5-16,-11-2 2 15,-5-9-3-15,-3-8 3 0,0-10 0 16,3-12-2-16,9-8 2 16,3-2 2-16,8-6-5 15,8-22 0-15,7-7 0 16,9-12 0-16,12-3-2 16,7-2 2-16,10-3 3 15,0 4-3-15,10-2-2 16,19 0 0-16,15 8 1 15,14 1 1-15,13 6 1 16,7 8 0-16,4 8-2 16,-6 12-1-16,-7 10 1 15,-13 0 0-15,-10 16-2 16,-7 13-4-16,-8 6 6 0,-9 7 1 16,-6 2 0-1,-14 4-1-15,-2 4 2 0,-6 2-1 16,-30 1 2-16,-13-1 4 15,-16-4-3-15,-6-6-1 16,-7-5-1-16,-2-12 0 16,6-13 0-16,9-10 2 15,9-4-2-15,12-12-2 16,11-21-3-16,13-10-2 16,20-9-13-16,0-8-32 15,33-1-83-15,19 7-310 16</inkml:trace>
  <inkml:trace contextRef="#ctx0" brushRef="#br0" timeOffset="120879.289">13567 9190 107 0,'0'0'0'16,"0"0"-6"-16,0 0-13 0,0 0 19 16,0 0 0-16,0 0-9 15,0 0-3-15,0 0 12 16,2 0 0-16,-2 0 1 15,0 0 3-15,0 0-3 16,0 2 2-16,0-2-3 16,0 0 0-16,0 0 0 15,0 2 0-15,0-2 0 16,0 2 0-16,0-2 0 0,0 3 0 16,0-2 0-1,-5-1 0-15,5 1-1 0,-3-1-14 16,3 3-32-16</inkml:trace>
  <inkml:trace contextRef="#ctx0" brushRef="#br0" timeOffset="139463.8017">11033 4185 585 0,'0'0'26'15,"0"0"-26"-15,-148-76 0 0,84 51 2 16,-16 1 58-16,-13 5-24 15,-17 2-18-15,-15 6-5 16,-4 2-5-16,-2 3 16 16,-8 4 6-16,0 2-4 15,-9 0-18-15,-3 7 3 16,-7 13-8-16,-6 5 1 16,-4 9-3-16,-11 5 4 15,-2 3 1-15,4 4-3 16,5 6 0-16,7 4 0 15,4 3 2-15,13 1-4 0,9 7 2 16,4 8 2-16,6 3 0 16,-4 10-1-16,-2 9-3 15,-2 9 0-15,2 14 0 16,-4 6-1-16,4 9 0 16,-1-2 2-16,6-2 1 15,3-2-1-15,1-3-1 16,5-3 0-16,8-1-1 15,6 0 5-15,11-2 5 0,5 3-6 16,4 5 7 0,5 6-3-16,3 7-3 0,2 3 0 15,1 2-4-15,2 3 1 16,5 5 3-16,4 9 4 16,3 5 2-16,4 6 4 15,5 11-2-15,4 5-8 16,4 1 2-16,5 2-5 15,4-5 0-15,7-1 0 16,4 3-1-16,6 0 6 16,3 6-2-16,7 5-5 15,3 6 5-15,4 1-4 16,2 5 2-16,0-7 0 0,2 1-1 16,15 1-2-1,6-1 1-15,8 8-1 0,6-2 5 16,9-1-3-16,4-4-2 15,8-7 2-15,5 0-1 16,1-3 1-16,6 3-2 16,-1 5 0-16,2-8 0 15,-1-5 0-15,1-12-1 16,4-19-3-16,5-11 2 16,10-8 1-16,8-14-1 15,11-2 4-15,13-7 0 16,14-4-1-16,9-1 0 0,7-3-1 15,-1-10-4 1,0-4 4-16,3-12 0 16,0-8 2-16,-3-7 0 0,-4-4-1 15,-4-6-1-15,-1-7 3 16,-1-5-2-16,4-9 0 16,2-12 0-16,-4-8-1 15,0-6-7-15,-4-10-9 16,2 2 3-16,-3-2 6 15,-4 3 7-15,-7-5 1 16,-10-2-1-16,-1 0 1 16,-4 0 0-16,-1-19-1 15,7-7 0-15,9-10 6 16,7-3-4-16,-2 2 10 16,-3-3-6-16,-7-1-1 0,-1 1 1 15,-3 0-4-15,-2 0 2 16,-3 4 0-16,-1-4-2 15,-5-1 3-15,-3-3-4 16,-6-8 6-16,-8-4 0 16,-10-10 4-16,-7-10 4 15,-6-8-10-15,-3-1-2 16,1 5 11-16,-3 4-9 16,-1 4 6-16,-6 6-4 15,-5 3 11-15,-6 1 0 16,-4-2 5-16,-2-2-6 15,0-6-10-15,2-7 3 0,3 1 1 16,3-10-1-16,1 4 2 16,-2-2-8-16,-4 0 5 15,0-3 4-15,-7-5-2 16,-5-3 3-16,-2 2-6 16,-4 1 0-16,0 1-3 15,-1-3-3-15,1-2-1 16,-2 2-1-16,6 1 0 15,2 9 0-15,-2 0 1 16,-4 1-1-16,-6-1 0 16,-10-6 0-16,-7 0 0 15,0-10-1-15,0-11 1 16,-20-7 0-16,-2-11-2 0,2 3 1 16,0 2 2-1,-1 4-2-15,6 5 1 0,-3-1 0 16,3 5-1-16,-3 6 3 15,5 0-3-15,-3 3 2 16,3-3-1-16,-1 6 0 16,3-4 1-16,-5 3 0 15,-1-1 0-15,-2-1-1 16,2 6 0-16,1 1 0 16,1 9 0-16,1 2 0 15,-3 0 0-15,-4 2-2 16,-3 1 1-16,-3 2 1 0,-4 4-1 15,-3 3 7-15,-1-8-6 16,-1-4 1-16,1-3-1 16,4-5-1-16,2 6 1 15,6-1 3-15,5-1-3 16,3-2 1-16,2 1 0 16,1-2-1-16,1 6 7 15,3 0-7-15,0 0 3 16,4-5-2-16,0-3 1 15,-1-2-2-15,1-3 1 16,-6 0 0-16,-1-2 0 16,-1 2 2-16,-9-1-3 15,1 2 3-15,-4-1-3 0,-3-5 1 16,2-6 0-16,5 2-1 16,3 4 0-16,3 4 0 15,1 4 0 1,-1 2 0-16,3 1 0 0,0-2 0 15,4-3 1-15,1 1-1 16,1-2 1-16,3-2 0 16,-2 2-1-16,-1 1 3 15,1 1-2-15,-10-2 4 16,-1-7 0-16,-7-2 0 16,-12 0-2-16,-1 5 6 15,-10 1-9-15,-9 5 3 16,-1 1-3-16,-5 3 3 15,-3 1-7-15,1 12 2 16,6 7 1-16,7 16 2 16,7 14-3-16,4 16-2 0,-5 18-18 15,-19 10-20-15,-25 30-46 16,-26 18-117-16,-10 4-536 16</inkml:trace>
  <inkml:trace contextRef="#ctx0" brushRef="#br0" timeOffset="141814.1459">20112 8289 629 0,'0'0'71'0,"71"-163"-71"16,-3 84 0-16,18-1 4 16,17-1 7-16,10 3 62 15,12 8-10-15,5 4-26 16,3 5-15-16,8 7-5 0,-3 4-1 15,-3 6 10 1,-1 10-10-16,-5 6 1 16,-6 12-5-16,-7 12-7 15,-7 4 1-15,-2 5-4 16,0 24-1-16,0 9 9 0,-5 11-9 16,-2 5-1-16,4 8 9 15,2 10-3-15,-2 6 7 16,-3 10 1-16,-7 9-9 15,-15 9 11-15,-4 20-4 16,-11 11 2-16,-10 9-10 16,-12 6 3-16,-17-1-1 0,-15 3 0 15,-10 0 1-15,0-1-2 16,-13-3-3-16,-16-3 2 16,-8-8 1-16,-11 0 1 15,-7-6-6-15,-12-7 0 16,-6-8 6-16,-10-18-2 15,-4-9-3-15,-7-13-1 16,-6-7 2-16,-7-9 0 16,-6-11 0-16,-14-8 1 15,-5-14 3-15,-4-12-2 16,-7-17-1-16,-4 0 1 16,-3-19-1-16,-14-20 1 15,2-11 0-15,-1-12 1 16,10-18-2-16,12-9 11 0,14-17-9 15,17-25-1-15,19-18 1 16,14-12-2-16,19-14 1 16,18 0-4-16,19-8 0 15,21-5-1-15,7 0-1 16,42-8-5-16,22-5 3 16,21 10-14-16,8 13-1 15,-4 26-4-15,-16 33-17 16,-29 28-13-16,-24 22-30 15,-25 21-63-15,-2 14-15 0,-11 14 54 16,-7 7 58 0,10 7-63-16,0 6-53 0,6 0-116 15</inkml:trace>
  <inkml:trace contextRef="#ctx0" brushRef="#br0" timeOffset="143714.8971">29740 8912 621 0,'0'0'20'16,"0"-105"-1"-16,-12 53-15 15,-5-4 34-15,-8-2 48 16,-6 1 3-16,-4 5-35 15,-8 4-27-15,-6 6-8 16,-4 1-3-16,-14 6 7 16,-6 1-10-16,-12 8-7 15,-11 3-4-15,-11 9 1 16,-12 2 2 0,-3 6-5-16,-5 2 2 0,2 4-2 15,5 0 7-15,2 0 0 16,0 21 3-16,0 7-3 15,2 8-5-15,-2 6 6 0,-3 6-5 16,1 4 1 0,3 4-2-16,7 5-2 0,10 5 4 15,4 8-3-15,7 4 1 16,2 8 8-16,2-2-4 16,8 3-3-16,-2-3-1 15,6 0 3-15,3 0-3 16,6 2 0-16,6 3 2 15,9 6-2-15,2 16 4 16,7 9 1-16,0 12-5 16,5 4 8-16,4 2-1 15,2 2-1-15,0 2 0 0,2 1-3 16,2-6-2-16,5 2 2 16,7 0 3-1,6 5 1-15,7 12-3 0,0 1 3 16,7 4 0-16,17-1-3 15,12-2 0-15,10 3 1 16,10 5-1-16,11-1 2 16,11 1-8-16,7-6 6 15,9 3-4-15,8-5 1 16,14-5 0-16,11-9 0 16,6-10 0-16,6-9-1 15,3-11 0-15,5-10-1 16,7-10 0-16,0-9 1 0,1-9 2 15,6-12 2 1,4-8 8-16,6-6-1 0,5-7 11 16,3-3-10-16,-1 2 1 15,3 2-2-15,-8 1-8 16,-5 4 5-16,-12-5-2 16,-14-4-5-16,-13-5 4 15,-11-8 2-15,-6-4-5 16,-10-11 5-16,-4-5 0 15,-2-4 0-15,0-3 3 16,-2 0-2-16,-5-21-2 16,-7-3 5-16,-4-10-7 15,-3-3 6-15,2-4-4 0,-2-6 0 16,-1-3 4-16,-7-3-7 16,-9-6 1-16,-10 0 0 15,-3-6 1-15,-7-5-4 16,-2-8-2-16,-3-8 3 15,0-9-4-15,-2-5 0 16,7-8 1-16,-1-5-1 16,0-1 0-16,1 2 0 15,0-6 0-15,-3-5 0 16,4-3 0-16,-4-4-1 16,-2 2 1-16,1-2 1 15,-3 1-1-15,-2 2 0 0,0 1-1 16,-4 0 1-16,-2 1-3 15,0 0 3-15,0-13 0 16,-3 1 0-16,-1-5 3 16,-7 1-2-16,-5 3-1 15,-7-4-2-15,0-6 2 16,-3-6-2-16,-17-7 0 16,-2-9-2-16,-10-15 3 15,-7-9 0-15,-11-5-4 16,-12 5 3-16,-11 13-5 15,-14 13 1-15,-13 12 5 16,-14 3 1-16,-11 8-9 0,-15 6-3 16,-12 4-5-1,-11 3-1-15,-14 3-31 0,-20 7-40 16,-26 2-61-16,-24 1-451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37:08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8473 586 518 0,'0'0'0'0,"0"0"-23"0,0 0 23 16,0 0 52-16,0 0-11 16,0 0-11-16,0 0-20 15,0 0-4-15,-47-75-6 16,36 65 0-16,-2 5 0 16,-8 3-2-16,-3 2 2 15,-14 0 0-15,-8 0 0 16,-15 0 0-16,-10 7 0 15,-7 7 4-15,-7 0-3 16,0 1 0-16,1-7 6 16,4 1-1-16,1-1 3 15,4 2-5-15,0 0 7 16,-2 4-11-16,0 0 10 16,-4 5-9-16,3 0 1 0,0 3-2 15,0 3 1-15,3-1 3 16,1-1-3-16,0 5 1 15,3 3-1-15,7 3 1 16,2 0 0-16,3 3-2 16,6-2 3-16,1 3 8 15,6 4-10-15,-4 3 0 16,2 1 4-16,-1 4-4 16,-5-2 5-16,1 4-1 15,2 2-1-15,5 3-3 16,7 2 4-16,1 1-4 0,7 1 6 15,4-2-2-15,4-1-4 16,6 5-2-16,5 7 2 16,2 5 1-16,1 1-2 15,5 2 1-15,1-4-1 16,3-5-1-16,0-7 1 16,0-8 3-16,0-4-2 15,0-6 2-15,9-2-3 16,4-5-3-16,1-1 3 15,1-2 0-15,-1-2 0 16,3-3-6-16,2 1 6 16,5-1 7-16,5-1-3 15,5-4 5-15,8-2-3 0,7-2 2 16,8-2 10-16,5-2 0 16,6-3 6-16,1 0-7 15,2-1-7-15,3-4 3 16,3 1 0-16,2-2-5 15,0-1 0-15,0-2-2 16,-2-2-1-16,2 0 0 16,-2-2 0-16,2 0 6 15,-4 0-5-15,-1 0-2 16,-5 0 2-16,0 2 0 16,-7 4-1-16,-2-2-3 15,-4 4-2-15,-2-2 1 0,2 2 5 16,1-2-6-1,8 2 1-15,4-2-1 0,7 1 0 16,0-1 1-16,-1 0 0 16,1 0-1-16,-5-1 0 15,5 3 2-15,2 1-2 16,1-2 0-16,2 3 1 16,2 1 1-16,4-2 3 15,-1 4-5-15,4-3 0 16,1 0 1-16,2 0 3 15,3-2-3-15,-1-2 1 16,-2-2 0-16,1 1 0 16,6-4 1-16,-2-1-2 0,-3 1-1 15,-8 1-2 1,-8-2 2-16,-6 3 0 0,-4-3 0 16,-2 1 1-16,2-1 0 15,0 0-1-15,0 0-1 16,4 0 1-16,-3 0 0 15,3 0 1-15,-4 0-1 16,1 0 1-16,-6 0-1 16,1 0 2-16,-1 0-1 15,-1 0-1-15,1 0 4 16,1 0-4-16,1 0 4 16,-1 0-4-16,-3 5 2 0,1-1-1 15,-3 2-1 1,0 0 0-16,2 2 0 0,-1 0 1 15,3 1-1-15,-4 0 1 16,3 3 3-16,1-4-4 16,2 3 2-16,3-3-2 15,-1 1 2-15,-3-3-1 16,-5 2 3-16,-4-2-2 16,-2 1-2-16,-2-1 0 15,0 0 1-15,4-4 3 16,0 1 0-16,-1 1-2 15,1-2 7-15,2 0-1 16,0 0 0-16,-2 0-1 16,2 0-3-16,2 0 1 15,-2-2-5-15,4 0 5 0,1 0 0 16,1 0-3-16,3 0 1 16,4 0-3-16,1 0 0 15,1 0 0-15,-2 0 1 16,-2 0 3-16,-2 0-3 15,-6 2 2-15,-7-2 1 16,5 4-4-16,-6-2 0 16,5 1 2-16,3 0 0 15,3 0-2-15,1-1 0 16,-1 2 0-16,-2-4 2 0,-1 1-1 16,-3 1 0-1,4-2 0-15,0 0 0 0,7 0 2 16,1 0-3-1,-3 3 1-15,4-3 0 0,-2 0 3 16,5 0-3-16,1 0 1 16,1 0-2-16,0 0 1 15,-3 0 0-15,-3 0 0 16,-6 0-2-16,-4 0 0 16,0 0 1-16,3 0 1 15,1-5 0-15,1 0-1 16,2-2 1-16,-1 3-1 15,3 0 0-15,1 0 0 16,-1 2 0-16,0-2 7 16,-3 0-5-16,-1 2 0 15,-3-2-1-15,-2 1 1 16,-2 1-1-16,0-3 1 0,0-2 0 16,7-2 1-1,6-1-3-15,7-1 2 0,12 0-1 16,1 1-1-16,0-2-3 15,-1 0 3-15,-3 0 0 16,-3-2 0-16,3-2 0 16,-2-4 2-16,-1 0-2 15,0-3 0-15,-3-1-2 16,-4 0-3-16,0-2 4 16,-2-4-1-16,-1 1 2 0,-3-6-1 15,-2-1 0-15,-4 1 0 16,-2-7 0-16,-6 3 0 15,-1-1 1-15,-2-4 3 16,-5 2-3-16,-1-1 0 16,2 1 0-16,-4-2 1 15,4 2 1-15,-6-4 0 16,-1 1-1-16,-4-4 2 16,-5-1 1-16,-5-1 9 15,-7-1-10-15,-2-8-3 16,-4-6 17-16,-5 0-12 15,0-1-4-15,-6 11 0 16,-1 11-1-16,-4 2 1 16,0 5-1-16,0 2 3 15,0 0-3-15,-6 2 0 0,-8 0 0 16,-1-3-3-16,-6 0 3 16,-1-2 4-16,0 4-4 15,-7 0 0-15,0-1-1 16,-7 1 1-16,0-2-1 15,-2-3-1-15,1 2 2 16,-5-2-1-16,3 0 1 16,1 1 4-16,3 4-4 15,2-2-1-15,1 3-4 16,-1 2 5-16,0-2 0 16,-3 2 2-16,-5 0 1 15,2 3-3-15,-6 4 0 16,-2-1-2-16,-6-3 2 15,-3 3-1-15,-7 0-1 0,1 1 2 16,2 2 0-16,5-1 1 16,-1 4-2-16,-2-4 2 15,0-5-2-15,-7 6 1 16,-1-4 0-16,-9 6-2 16,-2 0 5-16,-10-2-4 15,-4 1 1-15,-12-2 0 16,-8 2 1-16,-5-3-1 15,-2 1 1-15,0 5-5 16,-2 1 8-16,-3-2-8 16,-2 5 6-16,-2-3-2 15,5 3 1-15,-1-2-1 16,3-1 0-16,2 4 0 0,-3 0 0 16,1 0 0-16,-7-2 1 15,-4 4-2-15,-4-2 2 16,-4 2-2-16,-7 1 1 15,-3 4 0-15,-7 1 0 16,0 2 0-16,-2 4 0 16,-2 0 0-16,-6 0 0 15,-2 0 0-15,-2 0 1 16,5 0-1-16,5 0-2 16,8 0 0-16,10 0 2 15,4 0 0-15,1 0 0 16,2 0-4-16,-3 0 10 0,0 0-9 15,4 0 4 1,4 0-2-16,5 0 2 0,3 0-3 16,-1 0 2-16,4 0-1 15,-4 0 0-15,5 0 1 16,0 0 0-16,0 0 0 16,1 0-2-16,7 0 3 15,-9 0-8-15,-5 0 7 16,-3 0 0-16,-5 0 0 15,7 0 0-15,6 0 2 16,9 0 0-16,10 0-2 16,6 0 0-16,7 0-2 15,0 0 4-15,2 0-6 0,-4 0 4 16,0 0 0-16,3 0 0 16,1 0 2-16,6 0-2 15,0 0 0 1,0 0 0-16,2 0-1 0,-2 0 1 15,6 0 0-15,-1 0-1 16,5 0 0-16,-2 0-1 16,-3 0-5-1,-5 0 1-15,-8 0 6 16,-7 0-1-16,-2 0 0 0,3 0-10 16,-1 9 7-16,5-1 1 15,-5 1 0-15,1-3 2 16,-1-2 1-16,3 0 0 15,0-2-1-15,4 2 1 16,2 0 0-16,1 0 4 16,1 2-3-16,0 0-2 15,-2 1 1-15,3 6-1 0,-2 5 1 16,-6 8-2-16,-8 8-13 16,-4 12-66-16,-9 3-190 15,-1-10-251 1</inkml:trace>
  <inkml:trace contextRef="#ctx0" brushRef="#br0" timeOffset="5767.928">5109 15661 235 0,'0'0'375'0,"0"0"-375"0,0 0-15 16,0 0 15-16,0 0 49 16,0 0-7-16,0 0 26 15,-79-2-61-15,60 2-3 16,-6 0 8-16,-6 0 16 16,-7 0-3-16,-9 0-5 15,-9 0-8-15,-6 0 10 16,-9 0 15-16,-8 0-26 15,-7 0-3-15,-7 2 13 16,-8-2 3-16,3 0-5 16,4 0 9-16,7 0-8 15,5 0-15-15,4-10 16 0,9 2-4 16,2 2-9-16,9 2 1 16,5 0-1-16,-1 2 1 15,3 2-6-15,-5 0-1 16,1 0-2-16,-4 2 3 15,-1 6-2-15,-4 6-1 16,-5-6 1-16,-7 1-1 16,3 0 1-16,-3-7-1 15,-2 0 2-15,-1-2 0 16,0 0 0-16,-6 0-2 16,0 0 1-16,1 0-1 15,3 0 0-15,4 4 0 16,7 2-2-16,3 2 2 0,3 2 0 15,-3-1 2-15,1 8-2 16,-2 2-1-16,3-2-1 16,1 10 2-16,-3 4 1 15,0 5 0-15,-6 4-1 16,1 9 0-16,-1-4-1 16,2 4 1-16,1-1 1 15,6-2-1-15,6 2 0 16,3-4 0-16,10 2-1 15,1 7 1-15,1 1 0 16,5 4-1-16,5 3-1 16,6-2 0-16,4 1 2 0,10 1 3 15,5 2-3-15,0 0-5 16,8-1 4-16,0-5 1 16,0 6 0-16,8-1-2 15,11-3-1-15,8-1 1 16,2-4 2-16,9 4-2 15,5-4 0-15,7-1-1 16,13 0 3-16,9-3 0 16,7-2-4-16,8-4 3 15,7-1 0-15,2-5 1 16,1-6-1-16,2-6 1 16,-1-2 0-16,-2-1 0 15,-3-2-1-15,-3-3 0 0,-6 4 1 16,0-4 4-16,6-3-4 15,11-3-1-15,3 1 1 16,2 0 2-16,0-4-2 16,-4 6-2-16,2-3 2 15,2 2 1-15,-2-1-1 16,-6 6-2-16,-4-7 2 16,-6 1 0-16,2 2-1 15,-1-3 3-15,4-2 0 16,-1-5-2-16,1-3 0 15,3-2 3-15,0 0-3 16,5 5 0-16,-3-3-1 0,-5 2 1 16,-1 0 0-16,-10 0 0 15,-4 0 0-15,-2 6-2 16,-5-6 2-16,2 1 0 16,1-5 0-16,0 0 0 15,2 0 0-15,-3 0 0 16,-2 0 0-16,1 0 2 15,-1-9-2-15,0 5-5 16,0-2 5-16,3-2 5 16,-5 0-3-16,0 1-2 15,-2 5-1-15,-2-3-2 16,2 1 3-16,1-2 1 16,3 6 2-16,-3-4-4 0,1 0 2 15,0 0-2-15,-3 0 2 16,5-2-2-16,3 1 1 15,4 5 0-15,0-3 0 16,0 3 0-16,-4 0 0 16,-5 0-1-16,-7 0 1 15,0 8 0-15,-6 2 4 16,-2-2-4-16,-3 0 0 16,-2-2 0-16,1-1-4 15,-2-3 5-15,4-2-1 16,3 0 5-16,2 0-4 15,7 0-1-15,-2 0-2 0,1 0 2 16,8 0 0-16,4 0 1 16,8 0 1-16,2 0-1 15,-6 0 0-15,-3 0-1 16,-5 0 0-16,0 0-1 16,1 0 1-16,2 0 0 15,4 0 1-15,2-2-1 16,0 2 0-16,5-9 1 15,-5 7 0-15,0-6-1 16,0 4 0-16,1-2 1 16,-3-7-1-16,2 6 3 15,-4 1 7-15,1-6-7 16,-3 2 8-16,0 6-7 16,-3-1 1-16,1 2 5 15,-6 3-7-15,-1-3-1 0,-3 0 2 16,-2 3 5-16,-2 0-4 15,-2-4 5-15,1 0-2 16,1-6-8-16,5 2 10 16,1 2-7-16,4 2-2 15,-4-1 5-15,-3 1-5 16,-1 1 12-16,0 3-13 16,-3-5 4-16,3 5-2 15,0 0 7-15,1-1-9 16,-1-3 2-16,2 4 4 15,1 0-1-15,-1 0-3 16,2 0-2-16,-3 0 1 0,1-4 0 16,0 4 2-16,1 0-3 15,2-5 1-15,-2 5 0 16,-1 0-1-16,0 0 0 16,-5 0 4-16,-3 0-4 15,-2 0 0-15,-6 0-1 16,-1 0 1-16,-1 0 0 15,-1 0-4-15,1 0 9 16,1 0-5-16,2 0 0 16,0 5-5-16,-1-1 5 15,2 1 5-15,-7 3-5 16,5 1 0-16,-7 1-2 16,-1 2 2-16,-2-2-4 0,-5 2 8 15,2-2-9 1,0 4 5-16,1 0 0 0,2 4 5 15,-2-2-5-15,1 1-2 16,-2 2-1-16,-1-1 2 16,1 4 1-16,0-4 0 15,1 0 0-15,1 4 0 16,2-8 2-16,-2 3-2 16,5-4 0-16,0-3 1 15,5 8-1-15,1 0 0 16,8-1 0-16,2-4 0 15,4 2 4-15,0-3-4 16,0 1 0-16,-2 2-1 16,-3-1 2-16,1 0-5 0,-6-7 4 15,-2 2 0-15,1-3 3 16,1-4-3-16,-2 0 1 16,6-2 0-16,0 0 2 15,-2 0-3-15,6 4 1 16,5-4-1-16,6 4 3 15,3-4-1-15,3 7-2 16,1-4 2-16,0 1 1 16,4 3-3-16,0 2 1 15,5-3 1-15,4 4-2 16,0-2 0-16,5 9 1 0,1 2 1 16,-5 4 0-1,-1-6-2-15,-10-2 0 0,-7-3-5 16,-9-5 5-16,-9-7 0 15,-4 0-1-15,-3 0 1 16,4-7 0-16,1-2 1 16,-1-1-1-16,5 2 0 15,-3 6 0-15,3-2 0 16,-3 0 0-16,-4 0 3 16,2 1 3-16,5-1 6 15,0-1 3-15,4-5-4 16,5 4-2-16,6-11-2 15,0 5-2-15,5-7 8 16,-3 0-3-16,1 7-1 16,-5-5 1-16,2-2-4 0,-2-2-2 15,-7-2-3-15,1 2 2 16,-7-11-3-16,-7-5 0 16,-5-3-2-16,-1-10 2 15,-3-5 1-15,2-4 1 16,3-5-2-16,-1 6 0 15,-1 2-1-15,-1 1 1 16,-6 1 0-16,-7-4 5 16,-3-5-5-16,-5-2-2 15,-4 1 1-15,-1 5 2 16,-3-3 0-16,-2 8 2 16,-1-4-1-16,-6-5-2 0,-4 2 4 15,0-6-2-15,0 6-1 16,-21-4 0-16,-3 7-1 15,-2 6-1-15,1 6 1 16,0 2 0-16,-1 8 0 16,1 0 5-16,-6 5-4 15,2 3-1-15,-5 2 0 16,-1-4-1-16,-1 7 1 16,-3-4 3-16,-7 1-3 15,-2-7 1-15,-8 4-1 16,0-3-1-16,-6-1 1 15,-5-1 2-15,1-2-2 0,-6 0-1 16,5-3-1-16,7 2-1 16,2 3 3-16,3 2 0 15,-3 4 1-15,-3-2-1 16,-3 2 0-16,-4 6-5 16,2 0 4-16,-8 4 1 15,0 0 0-15,-3 0 1 16,-2 0-2-16,2-1 1 15,-4 1 0-15,0 2 3 16,-2 6 0-16,-2-2-6 16,-2 4 2-16,-5 2 0 15,-3 2 1-15,-7-2 1 16,-1 2 0-16,0 0-2 16,8-3 2-16,3 1-1 15,1-3 0-15,-1-3-4 0,-1 1 4 16,-1 4-1-1,-4 2 1-15,-4 0 0 0,-7 5 0 16,-2-6 1-16,-1 4-1 16,-4-4 3-16,2 2-6 15,-3-4 3-15,-6-3 0 16,3 0 2-16,-3 1-2 16,3-4-2-16,2 2-1 15,-3 2 3-15,-1 0 0 16,-5 2-2-16,4 4 1 15,-4-5 1-15,0 6 0 16,5 0 0-16,-1 0 0 16,-1 3 2-16,-1-4 0 15,-4 4-1-15,3 0 0 0,5 0-2 16,4 0-3-16,1 0 3 16,0 10 0-16,5 6 1 15,0-2-2-15,1 3 1 16,-1 0 1-16,0-1 0 15,2-1 0-15,-1 0 0 16,2 3 0-16,-6-6 0 16,-7 2 0-16,-3-6 4 15,5-2-8-15,11-2 4 16,2-4 0-16,11 0 0 16,-1 0-1-16,-2 0 1 0,2 0 0 15,-2 0 0 1,-2-8-3-16,-3-2 3 0,-2 1-2 15,-4-1 2-15,2-5 5 16,0 5-5-16,5-9 0 16,1 2 1-16,1 1-1 15,2-2-3-15,1 2 1 16,3 4-2-16,1 2 2 16,-1 2-1-16,-7 4 3 15,-3-6-6-15,-3 2 5 16,-2-2-1-16,-3-2 0 15,-1-2 0-15,-5 1 0 16,-5-2 2-16,-4-2 1 16,-7 3-1-16,-6-1-1 0,-1 5-2 15,4-5 0-15,7 7-2 16,10-1 0-16,8 8 2 16,8-9 2-16,5 3-2 15,6-10-10-15,4-6-24 16,-4-17-27-16,-4-5-78 15,-3-13-328-15</inkml:trace>
  <inkml:trace contextRef="#ctx0" brushRef="#br0" timeOffset="9418.039">4045 3739 629 0,'0'0'120'0,"0"0"-45"15,0 0-65-15,0 0 17 16,0 0 49-16,-127-90-35 15,106 79-16-15,-6-4-22 16,-2 3 0-16,-7-3-2 16,-2 7 1-16,-4-5 3 15,0 3-5-15,-3-3-1 0,-4 2 1 16,-7 1 4-16,-6 0-2 16,-5 2-2-1,-7 0 0-15,1-1 0 0,-5 4 5 16,0-1-4-16,4 2 1 15,5-2-2-15,7 0 14 16,0 0-3-16,-3 2-5 16,-2 2 1-16,-11-1-4 15,-4 3-2-15,-5 0-2 16,-9 0-1-16,0 0 1 0,0 13 2 16,2 1 2-1,1 1-3-15,2 4 1 0,-3 1 0 16,-6 2-1-1,-2 6 4-15,1 2 0 0,-1 3-3 16,2 1-1-16,4 4 0 16,0 4 0-16,5 0 0 15,2 2 2-15,6-4-2 16,2-2 0-16,17-1 0 16,9-4 0-16,10 5-3 15,11 6-4-15,5 9 7 16,3 7 4-16,1 2-4 15,8 4-1-15,6 1-1 16,8 0 0-16,3 3 1 16,3-1 1-16,23 3-1 15,21-2 2-15,15 5-1 0,28-3 1 16,16-5 5-16,14-2-6 16,7-9 0-16,5-6 1 15,4-3 1-15,9-7 0 16,5-7 4-16,0-5-2 15,7-7-2-15,-6-7 6 16,-2-9-2-16,-4-2-6 16,2-3 5-16,-5 0-2 15,-5-18-3-15,-6-7 0 16,-13-4 4-16,-4-6 5 16,-7-5-6-16,-9-1 2 15,-7-2 2-15,-4-2 0 0,-2-5-3 16,-2-3 2-16,-8-4-3 15,-6-1 2-15,-9 1-3 16,-10-6 1-16,-9-7 7 16,-7-10-8-16,-7-13 2 15,-7-9-3-15,-9-7 1 16,-5-5 0-16,-6 0-2 16,0 0-1-16,-6 7 1 15,-21 13 0-15,-6 16 0 16,-7 18-3-16,-14 18-13 15,-13 19 7-15,-20 23-29 16,-17 0-61-16,-19 33-229 16</inkml:trace>
  <inkml:trace contextRef="#ctx0" brushRef="#br0" timeOffset="10299.5962">6669 4860 860 0,'0'0'20'0,"166"-26"-20"15,-30 2 0-15,27-6 1 16,15-2-1-16,-2 4 13 15,-12 11-1-15,-25 8-12 16,-35 7-49 0,-36 2-201-16</inkml:trace>
  <inkml:trace contextRef="#ctx0" brushRef="#br0" timeOffset="13374.0473">3627 1183 617 0,'0'0'0'0,"0"0"-15"0,0 0 15 0,0 0 0 0,-43-119 25 0,30 101 5 0,0 5-6 16,-3-1-18-16,1 2 8 0,-1-1-1 0,-4 5 14 0,-7 0-20 0,-7 4 5 0,-5 4-10 0,-10 0 1 0,0 0 3 16,-5 6 1-16,-2 10-4 15,-2 7 0 1,3 3-1-16,1 2 1 15,5 1-1-15,7 6-1 0,2 1 0 16,5 2-1-16,-4 3 2 16,6 8-2-16,-3 3 0 15,1 4 5-15,-3 6-3 16,-3 0-2-16,1 5 2 16,5 3 3-16,4 0 0 15,8 0-2-15,8 5-1 16,1 3-1-16,6-2 6 0,3-4-5 15,5 2-2-15,0-6 1 16,0 3 2-16,13-7 12 16,14-4-3-16,9-1 6 15,9-8 1-15,5 4-6 16,6-5 2-16,2-6 5 16,-2-5-1-16,2-2 2 15,2-7-4-15,7-2-1 16,4-4-4-16,5-6 2 15,0-3-1-15,-3-6-6 16,-3-4-2-16,-8-5 1 16,-4 0-3-16,-3 0 4 15,-4-13 3-15,-3-7 12 0,-2-10-4 16,-3-10-8-16,1-14 8 16,-2-19-7-16,-1-14-7 15,1-20 4-15,0-17-7 16,1-27 1-16,-4-10-2 15,-7-2 0-15,-14 4-2 16,-16 25-5-16,-2 20-4 16,-18 21-5-16,-28 25 1 15,-26 22-32-15,-24 23-60 16,-31 17-210-16,-29 6-146 16</inkml:trace>
  <inkml:trace contextRef="#ctx0" brushRef="#br0" timeOffset="14250.5897">1889 1246 680 0,'0'0'9'0,"0"0"-9"0,-78-101 0 0,40 73 12 0,-5 2 51 0,-1 4-41 0,-3 5-14 0,-1 6-8 16,-4 3-3-16,3 5 3 15,-2 3 0-15,2 0 0 16,-5 7 0-16,1 17-5 0,-7 10 2 16,-7 8 0-16,-3 6 0 15,-3 6 3-15,7 1 0 16,-1 0 2-16,9 1-2 16,-2 6-3-16,0 3 0 15,8 1 2-15,8 6 1 16,15-2 0-16,8 4-3 15,8 3 3-15,2 3 7 16,4 8 0-16,5 2 3 16,2 0 7-16,0-5-6 15,11-7 2-15,18-2-2 0,14 0 6 16,10-2-6-16,21-1 7 16,7-5-1-16,13-4 6 15,5-8-6-15,-6-4-4 16,5-5 1-16,2-9-5 15,-2-8-1-15,3-10 13 16,-3-8-13-16,-2-8 6 16,2-4-2-16,-3 0 3 15,-3-21 1-15,-3-11 3 16,-11-8 3-16,0-10 2 0,-7-10-4 16,-1-10-7-1,1-10 5-15,-5-13-6 0,3-9-6 16,-13-12 2-1,-15-14-7-15,-20-8 5 0,-21-3-5 16,0 1-1-16,-31 12 1 16,-23 9-2-16,-10 9-5 15,-14 14 1-15,-4 9 0 16,-8 22-22-16,-12 22-42 16,-16 24-104-16,-29 14-333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37:36.2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7508 9056 709 0,'0'0'122'16,"0"0"-87"-16,-33-135-23 15,10 89 2-15,-3-4 29 16,-1-1 50-16,0-5-34 15,-2 1-40-15,-2-8-7 16,-9-9-3-16,-4-2 0 16,-8-2-9-16,-6 4 16 0,-4 5-8 15,-9 7-7-15,-10 3 2 16,-10 2 5 0,-11 7-8-16,-15 1 1 0,-9 11 2 15,-15 4-2-15,-10 6-1 16,-8 4 0-16,-1 2 0 15,2 4-2-15,6 4 2 16,3 7 1-16,7 1-1 16,1 2 1-16,6 2-1 15,5 0 0-15,5 2 3 16,8 13-3-16,0 7 0 16,1 5 0-16,5 4 0 15,4 7-2-15,7 9 1 16,4 6 1-16,-2 8 0 0,-2 5 0 15,0 6 0-15,4 4-1 16,4 5 1-16,5 3-1 16,2-2 0-16,4 2 1 15,0-1 0-15,3 1 1 16,7 2 1-16,6-2-1 16,5 4-1-16,8-2 0 15,6 1 3-15,1 1-3 16,5 6-1-16,2 3 1 15,5 3 1-15,0-3 5 16,4-3-3-16,6-4-2 16,10 0 1-16,13 0 0 15,7 1-2-15,30 0 2 0,13 0 0 16,12 5 6-16,5 2-2 16,4 1 0-16,14-1-5 15,6-6 5-15,13-3-2 16,13-7 0-16,7-7 1 15,7 0 2-15,12-7 4 16,7-6-4-16,6-9 1 16,6-11-1-16,4-12 0 15,-4-10-3-15,-2-8-4 16,-2-6 2-16,-2-6-2 16,4 0 4-16,2-23 0 15,-9-10 2-15,-8-14-2 0,-9-9 0 16,-7-10-2-16,0-8 0 15,0-12 3-15,-1-11-2 16,-9-9-2-16,-13-12-1 16,-17-9 2-16,-14-7-2 15,-10-14 0-15,-16-12 3 16,-15-10-1-16,-16-6-2 16,-18-2 0-16,-6 2 4 15,-38-5-4-15,-20 3 1 16,-12 9-1-16,-6 17 0 15,-3 21 0-15,-2 21 4 16,-2 26-4-16,-1 19-1 0,-3 27-8 16,-1 25-41-1,1 13-39-15,-3 13-119 16,2 18-401-16</inkml:trace>
  <inkml:trace contextRef="#ctx0" brushRef="#br0" timeOffset="1619.1707">28013 7279 707 0,'0'0'77'0,"-147"-72"-77"16,54 42 2-16,-15 0-1 15,-1-4 22-15,-7-2 47 16,0-3 2-16,-4 1-46 16,-13-2-12-16,-13 2 20 15,-12 4-17-15,-8 5-7 16,-15 2-3-16,-6 11 1 15,-10 3 5-15,4 13-11 16,6 0 10-16,8 13-10 16,15 18 6-16,6 12-8 15,0 9 2-15,4 9 4 0,-4 10 1 16,4 14 0-16,5 17-2 16,8 15 2-16,18 12-3 15,17 16 3-15,23 13-2 16,23 11 8-16,18 11 5 15,19 3-5-15,9-3-5 16,14 2 0-16,0-7 6 16,10-1 0-16,19-1 4 15,6-5-6-15,7-9 3 16,14-3-13-16,11 3 8 0,18-7-5 16,13-4 3-1,18-3 6-15,15-9-3 16,18-7 1-16,18-6-2 0,21-8 4 15,10-9-6-15,14-7 6 16,17-9 2-16,10-10-1 16,10-15 0-16,3-18 0 15,-5-14 3-15,-6-22-9 16,-11-11 0-16,-12 0-6 16,-11-29 0-16,-15-16 4 15,-9-14-5-15,-12-20-2 16,-9-17-1-16,-3-18 0 15,-5-22 0-15,-8-21 0 16,-12-28-6-16,-15-30 1 16,-26-21-2-16,-26-17 0 0,-27-11 7 15,-27 5-4-15,-13 7 0 16,-15 13 4-16,-25 17-4 16,-12 31 5-16,-4 26 0 15,-6 29 0-15,-5 24-2 16,-2 17-1-16,1 19-4 15,-2 14 6-15,5 14-8 16,5 12-7-16,0 11-10 16,2 11-20-16,-5 14-50 15,-10 0-84-15,-9 0-265 16</inkml:trace>
  <inkml:trace contextRef="#ctx0" brushRef="#br0" timeOffset="3333.4238">19223 7415 758 0,'0'0'15'0,"-164"-100"14"16,64 52-22-16,-14-2-5 0,-15-3 6 15,-6-2 38-15,-2-1 35 16,0-3-20-16,2 1-26 16,-3-11-23-1,-7-2-2-15,0-2 7 0,0 3-2 16,3 9-8-16,7 10 9 16,6 7-14-16,7 6 5 15,-1 6-1-15,1 3-3 0,6 12-2 16,2 3 3-1,3 10-8-15,0 4 6 0,-3 0-4 16,-2 1 2 0,0 17 0-16,3 3 6 0,-1 3-6 15,0 3 0 1,1 8 0-16,-3 1 0 0,2 6 2 16,-2 4-1-16,3 2-2 15,5 7 3-15,6 2-2 16,7 4 1-16,8 1 3 15,-1 1-4-15,7 2 2 16,-2-1 5-16,0 5-7 16,1 3 2-16,0 2 2 15,1 5-1-15,4 2-1 16,0 6 1-16,4 1 2 16,2 2-3-16,1 6 5 0,6 5 1 15,6 3 0-15,3 10-4 16,5 6-2-16,5 7 3 15,1 3 3-15,7-1-1 16,1-4 2-16,9-2-7 16,7-1 6-16,9 1-6 15,11 1 3-15,0 4 0 16,17 9-2-16,20 6-1 16,9 11 7-16,10 11-9 15,6-2 0-15,11 6 2 16,12-7-1-16,9-7 0 15,2-4 3-15,4-12-4 16,-5-7 1-16,2-9 0 0,1-9 1 16,0-3-1-16,2-5 1 15,3-2 0-15,5-1 0 16,11-12 1-16,10-8 1 16,12-17-2-16,14-12-1 15,10-8-1-15,11-9 7 16,18-7-1-16,11-4-2 15,7-11 2-15,11-2 2 16,6-9-2-16,-4-4 2 16,-2 0-5-16,-13-8 1 15,-19-18-3-15,-13-15 4 16,-15-10-3-16,-14-14 2 0,-9-15-2 16,-4-13 3-16,0-7-1 15,0-4 0-15,-2 0 3 16,-5 4-5-16,-11 3-1 15,-11 1 3-15,-9 2 0 16,-6-5 4-16,-6-5-4 16,-3-10 1-16,-7-14-3 15,-1-11-1-15,2-11 2 16,0-9-2-16,4-3 4 16,0 2-4-16,-2 7 1 15,-15 11-2-15,-14 6 0 16,-15 0 9-16,-11-3-9 15,-10-2 2-15,-12-2-2 0,-2-1-1 16,-18-10-2-16,-24-8 2 16,-18-4-1-16,-21-8-4 15,-12 5-1-15,-10-2 3 16,-3 1-1-16,-4 6 0 16,-2 15-1-16,2 18 0 15,-4 20 3-15,-15 13-11 16,-23 17-17-16,-29 16-15 15,-30 27-13-15,-29 31-123 16,-15 7-339-16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37:47.9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8487 10722 549 0,'0'0'12'0,"0"0"-12"16,0 0-14-16,-133 31-50 15,96 0 27-15,-3 5 4 16,-3 2-100-16</inkml:trace>
  <inkml:trace contextRef="#ctx0" brushRef="#br0" timeOffset="1843.3551">7802 11512 733 0,'0'0'21'16,"0"0"-4"-16,-158-78-17 16,93 52-9-16,-8-3 9 0,-7 1 32 15,-10-2 21-15,-5 2-23 16,-8 3-19-16,-17 2-8 16,-27 11-2-16,-22 8 0 15,-16 4-1-15,-14 2 0 16,6 23 23-16,3 4-10 15,3 7-1-15,7 7-11 16,1 5 4-16,-1 2 6 16,3 4 9-16,8 8-1 15,5 4-9-15,5 2 4 16,7 4-1-16,12-3 1 16,11 0 0-16,11 8-1 15,14 3-10-15,3 9 0 0,5 5 0 16,9 4 2-1,7 3-3-15,4 3 0 0,5 3-2 16,0 10 4 0,4 3-4-16,4 10 0 0,8 2 4 15,6-2-1-15,13 2 0 16,12-1 7-16,13-1-2 16,11 4-1-16,0 2 5 15,0 1-1-15,17 1-5 16,6 2 0-16,4 3 2 15,2 7-2-15,6-1 2 16,5-2-4-16,7-4-3 16,4-8 0-16,5-13 1 15,6-2-1-15,5-3 1 16,7-6 1-16,5-8 0 0,11-3-3 16,5-1 2-16,11-7-1 15,4-2 1-15,11-6 0 16,11 0 4-16,10-5-4 15,7-1 2-15,9-10-3 16,6-2 5-16,5-3-1 16,3-9-4-16,-3 0 0 15,-2-3 0-15,2-3 6 16,5 3-4-16,-3-5-1 16,1-2-2-16,-3-8 2 0,3-4-2 15,2-5 2 1,13-5-2-16,5 0 2 0,3-4 4 15,6-4-4-15,1 1-1 16,-3-4 1-16,-5 3 2 16,-7-6-4-16,-13-4 4 15,-12-2-4-15,-6 2 2 16,-8-4-4-16,-3 0 4 16,-3 0-3-16,-4 0 2 15,2-6 0-15,5-6 1 16,0 2 3-16,-3 1-5 15,-7 1 3-15,-6-5-2 16,-4 3 1-16,-3-3-1 16,3 4 5-16,0-5 1 0,6 2 0 15,5-3 4-15,4 2-4 16,-1 5 2-16,0-2 3 16,0-3-8-16,-8 4-3 15,-4-4 3-15,-9-1-4 16,1-4 0-16,-1-4 0 15,2 0-3-15,0 0 3 16,-4-2 0-16,-2-2 4 16,-8 1-3-16,0-12 5 15,-6-3-5-15,0 0 1 16,5 0 2-16,6-1-2 16,7 6-4-16,2-6 4 15,1 5 3-15,-3-4-5 0,-2-4 3 16,1 0-3-16,0 0 3 15,-6 2 6-15,0-7-3 16,-1 4-1 0,2-4-3-16,-6-3 0 0,4-2 0 15,-6 0 3-15,-4-5-3 16,3 2 0-16,-5-2 4 16,-2-3-5-16,-7-4 0 15,-10-2 0-15,-2-8 0 16,-4-8-2-16,-4-10 1 15,-4-13 0-15,-6-5 0 16,-5-14 1-16,-9-11-2 16,-7-7 1-16,-7-3 0 15,-8 3 1-15,-6 6-1 0,-7 1 0 16,-6 3 1-16,-4-1 3 16,0-3 1-16,0 0-3 15,0-5-1-15,-2-1 0 16,-14-2 1-16,-7 1 0 15,-10 7-2-15,-7 4 0 16,-9 10 0-16,-10 9 0 16,-9 5 0-16,-3 13-1 15,-6 11 1-15,-4 6 2 16,-4 8-2-16,-7 3-1 16,-1 10 0-16,1 0 1 15,-1 5 2-15,1 4-2 16,-3-1-2-16,-3-1 1 0,0 1 0 15,-5-6 0-15,-6-1 0 16,-18-5-1-16,-18 0 2 16,-13 1 0-16,-9 4 1 15,-9 4 1-15,-9 0-2 16,0-1 0-16,-16-1-1 16,-13 0 1-16,-17-2-3 15,-26 2 2-15,-17 2-3 16,-17 1 4-16,-10 5 5 15,-5 6-5-15,-8 2-1 16,0 2-1-16,-5 1 2 16,-3 0 0-16,1-1 0 0,-7 6 0 15,-6 5-1-15,-9 9 2 16,-9 14-1-16,-2 4 2 16,6 0-2-16,12 13-9 15,26 2-9-15,24 1-7 16,28 0-16-16,38 3-40 15,24 1-66-15,24 0-369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37:53.0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6611 10143 870 0,'0'0'52'0,"0"0"-22"16,0 0-23-16,0 0 11 15,0-121 43-15,0 85 7 16,0 0-21-16,0-1-22 15,0 2-16-15,0-6-2 16,-14-7 3-16,-6-6 1 16,-7-6-5-16,-8-4 4 15,-12-3-1-15,-18-2-3 16,-16-2-1-16,-19 1-5 16,-16 2 2-16,-8 3-2 15,-10 4-2-15,-7 0 2 0,-8 7 0 16,-11 4 1-16,-9 7-2 15,-3 14 3-15,-1 5-4 16,1 10 4-16,-4 6 2 16,7 6-4-16,5 2 1 15,12 0-1-15,6 8-1 16,10 16-4-16,3 13 0 16,1 10 5-16,1 11 0 15,-3 14-2-15,-4 19 2 16,-7 13 0-16,-9 17-2 15,-10 9 2-15,-2 5-1 16,4 7-1-16,17-3-2 16,20-2 1-16,19-5 3 0,19-3 0 15,16-3-4-15,19 6 2 16,19 9 2-16,17 3 4 16,16 5-4-16,2 1 0 15,41 3 4-15,21 1 0 16,21-4 2-16,24-5 3 15,22-15 1-15,26-16 5 16,36-13-4-16,24-17 5 16,34-8-3-16,25-12-4 15,14-16-4-15,25-8 14 16,18-13-6-16,9-15-3 16,-1-10 0-16,-8-2-6 15,-18-13-1-15,-19-20 1 0,-29-16-1 16,-42-15 3-1,-40-14-6-15,-40-12-1 0,-31-17 1 16,-25-15 2-16,-24-24-1 16,-23-18-1-16,-18-20 0 15,-11-16-2-15,-1-16 0 16,-5-21 1-16,-1-17 1 16,-6-17-3-16,0 2-5 15,-13 16 2-15,-23 29-1 16,-15 45 2-16,-25 39 2 15,-28 42-6-15,-32 36-30 16,-42 33-62-16,-34 29-35 0,-36 25-188 16,-30 33-160-1</inkml:trace>
  <inkml:trace contextRef="#ctx0" brushRef="#br0" timeOffset="2016.7723">9814 12418 707 0,'0'0'14'0,"-203"-14"-8"16,68 14-1-16,-26-4-3 16,-24-5 78-16,-28-4 41 15,-28-1-50 1,-22 2-4-16,-27 12-21 0,-13 0-22 15,-9 0-3-15,-11 14-8 16,0 9-2-16,-13 4 3 0,-1 3 0 16,14 7-2-1,11 1-3-15,20 2 7 0,7 6-4 16,-1 12-8-16,6 10 5 16,13 13-9-16,10 8-1 15,22 18 1-15,9 17 0 16,10 19 0-16,14 11-2 15,5 15 4-15,20 5-1 16,27 4-1-16,25 11 0 16,40 3-4-16,38 14 3 15,32 17 2-15,15 19-1 16,38 8 3-16,38 4-2 16,39-6 2-16,28-8-2 0,31-5 6 15,28-11-6 1,19-20 0-16,30-15-1 0,26-33 4 15,30-23 1-15,28-16 0 16,28-28 0-16,23-23-5 16,15-20 0-16,22-28 0 15,18-18 9-15,21-6-7 16,12-38 0-16,12-23 8 16,-2-14 6-16,-15-21 0 15,-26-15-7-15,-44-10-2 16,-54-9 3-16,-52-2-8 15,-60-11 0-15,-40-1-2 16,-44-2 2-16,-30-4-2 16,-25-13 3-16,-26-25-1 0,-24-27 2 15,-24-38-4-15,-20-35-1 16,0-24-1-16,-41-17 1 16,-30 1 0-16,-33 7-13 15,-48 19-2-15,-44 29-6 16,-40 34-18-16,-40 49 15 15,-21 43-14-15,-10 43 22 16,-1 32 0-16,19 26 6 16,19 26 1-16,19 23-33 15,16 3-202-15,29 26-297 16</inkml:trace>
  <inkml:trace contextRef="#ctx0" brushRef="#br0" timeOffset="3967.9314">27592 8881 174 0,'0'0'457'0,"-208"-12"-440"15,88 0-7-15,-18-7-6 0,-13-4 22 16,-17-4 77-16,-5 0-6 15,-8 3-39 1,-4 4-22-16,-10 6-9 0,-8 4-8 16,-11 5-1-16,-13 5-8 15,-14 0-7-15,-22 0 4 16,-12 0 0-16,-18 15 11 16,-8 4 0-16,-7 10 0 15,-10 1-12-15,-3 6-4 16,-8 2 8-16,-1 6 2 15,2 6 3-15,5 2-9 16,7 4 1-16,5 3 1 0,9-3 3 16,10 0-6-16,18 3 6 15,13-6-10-15,18 6 4 16,13-4-1-16,8 2 4 16,12 1-7-16,10 2 1 15,7 4 11-15,14 5-8 16,9 12 5-16,10 6-9 15,13 7 4-15,9 4-3 16,9-3 5-16,17-1-5 16,14 4 1-16,14 2 0 15,15 3 0-15,15 1-2 0,12 6-1 16,15 3 5-16,11 9-2 16,16 2-2-16,0 5 0 15,16 4 3-15,26 0-3 16,21-2 0-16,26-5-1 15,23-14 0-15,23-5 0 16,33-11 4-16,23-8-1 16,30-8 4-16,26-10-4 15,18-6 1-15,25-3-3 16,11-5-1-16,13-5 2 16,24-2 0-16,28-6 2 15,30-4-4-15,32-3 1 16,26 0-1-16,21-2 5 15,18-2-3-15,8 0 0 16,2 3-1-16,-3 1 6 0,-12 4-6 16,-12 4-1-16,-21-2 0 15,-25-4 2-15,-27-3-2 16,-35-17 0-16,-27-13 1 16,-29-5 0-16,-27-42 2 15,-16-20-3-15,-13-11 0 16,-8-8 0-16,-14-9 2 15,-9-5-1-15,-9-7-1 16,-15-12 6-16,-14-7-5 16,-16-13 2-16,-15-15-5 0,-11-7 3 15,-14-15-1 1,-15-7 1-16,-16-2-1 0,-19-3 0 16,-19 12-1-1,-17 7 1-15,-21 8 0 0,-20 2 2 16,-4 1-6-16,-31 3 3 15,-33-5 1-15,-34-1 0 16,-36 4-3-16,-44 7 0 16,-32 13 2-16,-27 20-4 15,-18 14 5-15,1 12-1 16,-2 17-1-16,15 9-2 16,3 12 1-16,11 6-6 15,6 7-8-15,7 9-31 16,22 4-8-16,21-1-24 15,24 2-115-15,26-9-131 0</inkml:trace>
  <inkml:trace contextRef="#ctx0" brushRef="#br0" timeOffset="4299.3043">27634 6486 958 0,'0'0'15'15,"0"0"-15"-15,0 0-10 16,0 0 9-16,-175 171 1 0,90-49 51 16,-17 29 8-16,-12 11-28 15,0 3-22-15,7-7-1 16,22-20-8-16,23-17-2 16,26-19-31-16,22-20-101 15,14-27-169-15</inkml:trace>
  <inkml:trace contextRef="#ctx0" brushRef="#br0" timeOffset="4483.1148">26848 6922 1262 0,'0'0'13'0,"0"0"-13"15,0 0-11-15,173 108 11 16,-52-24 1-16,34 24 2 15,30 27 0-15,10 25-3 16,-6 15-55-16,-31 7-429 16</inkml:trace>
  <inkml:trace contextRef="#ctx0" brushRef="#br0" timeOffset="6333.409">23080 13952 498 0,'0'0'10'0,"0"0"-5"16,0 0-5-16,0-102 0 15,-5 70 2-15,-8-3 51 16,-1-4 6-16,-5-3 3 0,-3 4-20 15,-3 0-12-15,-4 1 7 16,-9 6 8-16,-6 0-9 16,-12-1-19-16,-6 2 7 15,-12-2-7-15,-10-4 5 16,-15-4-9-16,-16-8-1 16,-22-7 7-16,-16-3-5 15,-23 1 0-15,-18 1 6 16,-20 7 0-16,-22 5 2 15,-11 4 7-15,-19 4-2 0,-6 0-5 16,-2 5 1-16,2 9-10 16,8 8 6-16,2 11 10 15,17 3-5-15,10 1-12 16,12 26 7-16,20 10-8 16,12 13-11-16,12 13 6 15,9 17-6-15,2 16 0 16,5 13 0-16,5 9 0 15,9 4 0-15,6 4-2 16,12 7 2-16,8 1 3 16,9-5-3-16,14 2 0 15,17-4-1-15,19 1 1 0,18 0-4 16,14 4 1-16,16 0 2 16,12-10 1-16,4 0 0 15,11-9 2-15,30-5-1 16,19 0-1-16,28-2 0 15,30-3 0-15,25-9 1 16,31-2-1-16,24 2-1 16,20 6 0-16,28 7 2 15,19 9 3-15,18 12-3 16,16-3-1-16,13-3 4 16,10-16-4-16,10-15-3 15,20-7 3-15,16-5 2 16,22-10 1-16,22-7-3 15,13-18-3-15,14-8 3 16,7-5 3-16,-5-7 0 0,-7-4-1 16,-12-10 0-16,-19-6 4 15,-15-4 0-15,-12 0-2 16,-10-13-1-16,0-4-1 16,3 3 3-16,-1 0 6 15,2 2-3-15,-10 6 6 16,1 2-11-16,-4 0 5 15,-12-1-1-15,-10 5-2 16,-21 0 4-16,-11 0 4 16,-27 0-1-16,-28-5 4 15,-30-21 1-15,-33-18-11 16,-23-15 1-16,-17-9-2 0,-11-6-1 16,-14-6 0-16,-16 3-2 15,-14 1 0-15,-21-9 2 16,-16-12-4-16,-12-7 1 15,-15-20-1-15,-12-20 0 16,-10-12-1-16,-4-11-1 16,0-9 2-16,-4 2-2 15,-19 2 0-15,-4-1 2 16,-6 0-1-16,-9 12-2 16,-16 4 1-16,-25 2 0 15,-28 9 2-15,-25-2-1 16,-27 1-4-16,-24-3 1 15,-31 6-5-15,-36 1-1 16,-27 3 9-16,-27 5 1 0,-21 6-8 16,-9 10 2-16,-26 13-3 15,-16 17-1-15,-15 11 0 16,-16 6-10-16,-9 10 5 16,-4 10-5-16,1 9 0 15,13 8-18-15,36-2-41 16,29 7-11-16,48 3-31 15,52 2-478-15</inkml:trace>
  <inkml:trace contextRef="#ctx0" brushRef="#br0" timeOffset="7235.6633">9767 13497 1325 0,'0'0'4'16,"0"0"8"-16,0 0-11 15,131 117-1-15,-41-28 14 16,5 16 29-16,2 9 13 15,-3 7-13-15,-8-5-23 16,-10-14-4-16,-14-14-11 16,-6-23-1-16,-7-30 1 15,2-22-4-15,5-17 10 0,9-58-2 16,12-53 12 0,17-47-15-16,9-45-1 0,13-47-2 15,13-33-3-15,29-14-6 16,18 14-25-16,0 52 10 15,-29 76-26-15,-76 78-32 16,-71 70-34-16,-42 30-429 16</inkml:trace>
  <inkml:trace contextRef="#ctx0" brushRef="#br0" timeOffset="7515.8322">11136 13659 143 0,'0'0'959'0,"0"0"-915"0,-6 147 10 16,45-75 20-1,10 7-8-15,11 3 11 0,9 1-11 16,0 3-7-16,0-11-15 16,-6-19-23-16,-1-22 4 15,-2-28 9-15,7-12 6 16,9-62 16-16,18-46-4 15,23-56-26-15,26-62-22 16,29-60-4-16,26-55-25 16,43-38-58-16,41-33-44 15,28-14-19-15,0-5-111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38:03.4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8909 1946 922 0,'-156'-86'0'0,"-24"20"-6"15,-31 23-18-15,-32 11 20 16,-20 11 4-16,-22 15 2 47,-14 6 2-47,-19 12 11 0,-19 32-8 0,-4 27 4 0,0 23-2 0,9 20-8 0,14 14 19 15,10 21 1-15,12 17 4 16,24 18-9-16,24 23 4 16,28 20-16-16,31 33 6 15,21 31-5-15,30 27 9 16,27 17 0-16,31 17-6 16,28 19-4-16,34 10 4 15,18 4-7-15,35 0 4 0,33-4-4 16,22-8 1-1,16-12 1-15,21-23-1 0,20-29-1 16,23-19 5-16,28-28-1 16,31-21 0-16,36-27 20 15,43-30-4-15,41-23-6 16,62-27 7-16,57-29 16 16,62-33-4-16,60-28-15 15,41-34 2-15,26-10 7 16,12-44-11-16,-21-31 5 15,-39-25 6-15,-42-20-16 16,-58-24 5-16,-60-21 1 0,-52-17-13 16,-71-27-5-1,-55-11 1-15,-46-21 1 0,-37-13-4 16,-28-19-4-16,-15-28-7 16,-10-38-4-16,-14-24 4 15,-28-18-11-15,-43-11 0 16,-50 4 6-16,-41-1 9 15,-74 2 5-15,-64 0-1 16,-68-8-5-16,-69 0-1 16,-72 20 5-16,-60 30-4 15,-43 62 5-15,-32 56-2 16,-7 50 1-16,4 56 2 16,25 53-4-16,38 52-6 15,41 29-45-15,48 50-86 0,46 10-320 16</inkml:trace>
  <inkml:trace contextRef="#ctx0" brushRef="#br0" timeOffset="2433.1571">3438 15741 1047 0,'0'0'34'0,"-125"-25"-18"16,86 21-13-16,13 1-1 15,10 3 7-15,12 0 15 0,4 0 3 16,0 0-27-16,7 0-29 16,32 0 15-1,36 18 14-15,37 4 12 0,44 6-1 16,41 6 1-16,42 3-1 16,32 2-4-16,36 1-1 15,32 5-6-15,31-9 2 16,43-1 0-16,41-4-1 15,50-9 12-15,42 2-2 16,30 2-4-16,28 1 13 16,22 0-10-16,18-1-9 15,9 2 7-15,7 2-5 0,7-3-3 16,-4-4 13-16,-6 8-9 16,-13-5 13-16,-18 6 7 15,-18-8-11-15,-22-3 4 16,-31 2 4-16,-24-8-19 15,-30 6 11-15,-29-5 1 16,-30 2-2-16,-28 4-8 16,-34-4 7-16,-27 0-1 15,-26 0-6-15,-31 0 2 16,-28 0-6-16,-25-4 1 0,-29-2 9 16,-32-2-8-1,-23-1-1-15,-30-9 2 0,-25 0-1 16,-17 0 0-1,-20 0 1-15,-16 0 1 0,-13 0 0 16,-9-9 1-16,-8-4 4 16,-6-6 4-16,3-7 0 15,-5-6 3-15,3-4-8 16,-5-4-6-16,-1-8 10 16,0-6-11-16,1-8 4 15,5-5-2-15,1-1-2 16,10-2 6-16,4-2-4 15,7-12-2-15,1-7 2 16,-2-20-2-16,-1-10 0 0,-3-26 0 16,-6-18 5-1,0-28-6-15,-3-22 0 0,-2-17-3 16,-4-12 3-16,-5 3-3 16,-3-1 1-16,-10 10 0 15,0 12 2-15,0 5-2 16,-31 16 1-16,-12 19 1 15,-8 18-2-15,-7 20 1 16,-6 23-5-16,-4 16 2 16,-1 13 3-16,-4 14-9 15,-6 6 9-15,-2 6-3 16,-6 6 1-16,-5 5 2 0,3 5 0 16,-2 4 0-1,1 6 1-15,-3 4 0 16,-15 8 1-16,-9 4-3 0,-11 4 2 15,-12 4-3-15,-9 1 2 16,-13 6-2-16,-19 0 1 16,-22 2 2-16,-18 5-1 15,-28 0 0-15,-21 0 2 16,-21 0 1-16,-25 0-2 16,-21 8-4-16,-24 2-1 15,-18-1 5-15,-17 1 1 16,-19 1-1-16,-15 0-3 15,-18 1 3-15,-17 3 3 16,-21-1-3-16,-25 0-3 16,-15 0 3-16,-19 0 0 0,-13 3 2 15,-5 0-2-15,-3-3 0 16,0 4 0-16,7-7 0 16,8 0 1-16,13-1-1 15,5-4-1-15,10-1 1 16,6-1 0-16,6-2-3 15,25-2 3-15,21 0 1 16,22 0-1-16,25 0-5 16,20 0 5-16,28-6 2 15,27-7-2-15,24-1-4 16,30-3 3-16,24 0 2 16,22-1 4-16,37-2-1 15,33 2-2-15,28-2-2 0,29 0-2 16,16 2 2-16,13 4 1 15,18 0-1-15,13 6-3 16,12 0 3 0,9 3 5-16,0 4-5 0,0-1-3 15,-1 2 1-15,-3 0 2 16,-11 0-3-16,-3 2 3 16,-5 9-4-16,-2 2 3 15,0 1-2-15,-2-2 1 16,-5 0 1-16,-5 2-4 0,-8-1 0 15,-9 2 0 1,-12-1 4-16,-12-4-5 0,6 1 2 16,2 0 0-1,14 1 4-15,16-2-5 0,5-1 3 16,14-7 4-16,12 3-2 16,15-4 2-16,12-1-2 15,9 3 0-15,8-3 0 16,0 1 0-16,0 6-7 15,0 16 3-15,-2 33-14 16,2 40 13-16,0 43 5 16,0 41 1-16,6 20-1 15,10 25-1-15,0 9 1 16,-3-1 2-16,0-2-2 0,6-17 0 16,1-7 0-16,4-9 0 15,5-3 1 1,0-9 0-16,4-12 0 0,6-11 0 15,1-23 3-15,2-24-4 16,-3-19 4-16,2-19-3 16,-5-16 0-16,-5-8-1 15,-4-11 1-15,-3-8 1 16,2-4-2-16,15-9 3 16,8-4-3-16,20 0 3 15,29-10-2-15,40-8 5 16,59-4-4-16,63-40 0 15,68-19-2-15,71-5-11 0,44 12-23 16,22 28-30 0,-10 28-142-16,-34 4-646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38:15.4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19319 2838 712 0,'0'0'118'0,"0"0"-103"16,0 0-13-16,0 0 23 0,0 0 24 15,-113-99 16 1,92 79-14-16,1 3-15 0,1-3-2 16,-4 2-12-16,-2 0-8 15,1-4-10-15,-5 5 5 16,-3-3-5-16,-5-1 0 15,-7 3 0-15,-10-2-3 16,-6-1 0-16,-13-2 1 16,-6 2-1-16,-6-4-1 15,-4 1 0-15,5-2-2 16,-3 1 2-16,2-2 0 16,8 3 2-16,3 0-1 15,3 2-1-15,4 2 0 0,4 0 0 16,3 3 1-1,4 6-1-15,3 1 0 0,-1 5-2 16,1 5 1-16,-1 0 1 16,1 2-4-16,-5 19 3 15,-7 2-3-15,-4 5-1 16,0 7 4-16,-1-1 0 16,2 3-1-16,1 2 2 15,3 5 0-15,-5 4 1 16,4 4-1-16,3 4 0 15,4 5-2-15,4-1 1 16,8 5-1-16,1 2-1 16,3 4 1-16,3 1 2 15,-1 6-1-15,3 0 1 0,-1 4-1 16,5 6 1-16,2 2 1 16,2 7-1-16,2 3 0 15,0 1 0-15,2 1-2 16,0 0 3-16,2 0-2 15,0 4 2-15,3 4-2 16,2-3 2-16,0 0-1 16,3-1 0-16,-1 0 0 15,5 2 1-15,4 2-1 16,0 9 0-16,5 13 0 16,-2 6 2-16,-3 11-1 15,-1 9 0-15,-8 4 3 16,-5 9 4-16,0 8-3 0,-4 5-2 15,-4 13 2 1,0 14 2-16,-2 9-2 0,-3 9-1 16,3 1 3-16,0 1-4 15,2 5 5-15,0 14-6 16,2 5 4-16,0 9 0 16,5 4-3-16,2-5-1 15,4 0 0-15,3 5 1 16,5 5 2-16,0 3-1 15,6 1 2-15,2-9-4 16,0-5 3-16,10 3-1 16,11 0 1-16,6 2-2 0,4 2 2 15,7-15-3-15,7-5 5 16,3-1-4-16,8 1-2 16,7-2 1-16,7 1 3 15,-2-8-3-15,3-10 1 16,0-3-2-16,1 1 2 15,-3-2-1-15,0-7-2 16,-5-3 0-16,1-14-1 16,-3-17 2-16,1-8 5 15,4-12-6-15,7-5 0 16,6-13 3-16,6-10-3 16,3-13-1-16,5-13 1 15,7-24 2-15,3-11-1 0,4-15 2 16,0-12-1-16,-3-10 4 15,-2-10 0-15,-1-10 0 16,3-12-1-16,2-8-1 16,2 0 10-16,7-18-9 15,4-12 1-15,7-9-2 16,5-5 2-16,-3-9 0 16,-4-9-2-16,-11-9-4 15,-8-13 3-15,-8-10-3 16,-4-8 2-16,-5-11-2 15,-9-3-1-15,-2-8 1 16,-6-7 0-16,-10-15 4 0,-7-8-3 16,-5-10 0-1,-3-11 1-15,-5-18-2 0,-2-11-2 16,-7-8 2-16,-6-9 1 16,-5-2 3-16,-9-8-4 15,-1-7 1-15,-5-22-2 16,-1-10 0-16,3-3 1 15,-2-1 1-15,4 3-1 16,0 1 0-16,-2-10 0 16,0-1 0-16,-7 5 1 15,-2-2-2-15,0 3-3 16,0-8 4-16,-11-12-1 16,-16-5 3-16,-6-3-3 15,-10-6 2-15,1-1-1 16,0-14 0-16,1-1-3 0,6 9 3 15,4 5 4-15,0 11-4 16,-1-2 2-16,-3 0 0 16,-5 6 2-16,-9 7 1 15,-3 8-1-15,4 1 1 16,0-2 3-16,13 3 0 16,6 12 3-16,6 13 1 15,6 11-7-15,-6 6-1 16,-8-4-1-16,-6 4-2 15,-6 16 0-15,-1 9 0 16,4 26 0-16,-1 24-1 16,3 18 2-16,3 19-4 0,2 19 2 15,-1 17-4-15,5 26-2 16,2 17-7-16,5 21-12 16,9 15-17-16,2 10-27 15,-7 36-53-15,-13 31-173 16,-23 30 12-16</inkml:trace>
  <inkml:trace contextRef="#ctx0" brushRef="#br0" timeOffset="985.3737">13214 12152 940 0,'0'0'16'0,"-120"-133"1"0,44 65-8 15,-11-8 3-15,-20-6 20 16,-22-4 6-16,-25 3-17 16,-24 10 1-16,-29 18-10 15,-27 15-4 1,-29 20-1-16,-20 20 3 0,-17 8-6 15,-18 42-4-15,-4 24 6 16,-12 26-5-16,-1 25 16 16,13 23-2-16,14 26 3 15,20 23-6-15,24 24 15 0,29 17-7 16,44 30 11-16,48 15-13 16,59 17 0-16,61 8-7 15,48-3 1-15,102 18-2 16,79 6 0-16,78-3 0 15,63-9-8-15,63-32 2 16,41-30-2-16,27-32 0 16,20-35 0-16,-1-40-2 15,-9-46 1-15,-14-43 0 16,-24-41 3-16,-44-24-2 16,-57-73 1-16,-64-51-1 15,-61-58-1-15,-60-49-1 0,-44-50 1 16,-30-37 0-1,-19-47 0-15,-11-38 1 0,-6-16-2 16,-15-13 1-16,-20 11 0 16,-19 29-1-16,-34 38 0 15,-71 55-5-15,-62 61-12 16,-71 51-11-16,-72 51-30 16,-60 41-35-16,-51 46-127 15,-34 47-153-15</inkml:trace>
  <inkml:trace contextRef="#ctx0" brushRef="#br0" timeOffset="3651.9462">25421 1914 531 0,'0'0'42'0,"0"0"-26"16,-98-113-15-16,52 78 1 15,-5 2 6-15,-5-2 71 16,0 3 17-16,1 2-19 16,-1 2-58-16,2 3 20 15,1 2 11-15,0 2-6 16,-3 3-20-16,-2 7-15 16,-2 0-6-16,-1 6 3 15,-3 3-4-15,-3 2 4 16,-5 0-5-16,-1 0 4 0,-7 14-3 15,0 6 1-15,-1 4-2 16,8 3 2 0,4 9 1-16,5 5-3 0,4 12-1 15,-1 4 1-15,6 10 2 16,-1 10-3-16,2 16 0 16,1 9 0-16,-1 12 1 15,-1 2 4-15,-1 5 1 16,5 6 3-16,0-1-1 15,5 2-6-15,4 3 6 16,7 1-5-16,4 6 0 0,2 7 6 16,4 16-4-16,2 10 0 15,2 12-1-15,3 8 5 16,-3-3 3-16,6 0 5 16,4 2-15-16,2-9 7 15,4 13-6-15,5 1 11 16,0 2-7-16,0 7 1 15,0-5-3-15,0 10 7 16,0 6-3-16,0 15 4 16,0 12-2-16,0 6-3 15,0 6-1-15,-2-6 2 16,-11-1 1-16,-5 5 5 16,-2 15-7-16,-2 4 0 15,0 4-3-15,1 0 1 0,2-7-1 16,-4 9-1-16,3 4-1 15,0 5 0-15,4 1-2 16,6-6 0-16,0-5 1 16,10 5-1-16,0 0-1 15,0-2 1-15,5-4 2 16,8-14-3-16,0-7 3 16,1-1-1-16,-1-5 6 15,1-3 1-15,3-2-2 16,6-11-4-16,1-9 3 15,8-2 1-15,1 1-4 16,5 0 3-16,7-3-5 16,3-3 4-16,10-13-5 0,7-10 2 15,4-5-1-15,7-10 4 16,1-3-3-16,4-1-2 16,2-10 0-16,-2-7 2 15,9-14 2-15,3-21-3 16,13-12 0-16,6-12-1 15,7-13 0-15,-3-13-2 16,-2-15 2-16,-1-15 0 16,1-11 0-16,2-18 6 15,-2-13-6-15,-1 0 0 16,-2-23 3-16,0-17-3 16,-3-12 5-16,-4-8-3 15,-3-15 4-15,-1-5-4 0,4-9-1 16,4-14-1-1,0-5 0-15,0-17 5 0,-8-8-5 16,0-10 0-16,-2-6 2 16,-2 3-2-16,-2 3 2 15,-5-3-1-15,-5-2-1 16,-8-1 0-16,-5-7-1 16,-4-9 1-1,-5-5 0-15,-1-12 2 0,-1-1-1 16,-4-4 2-16,-3 9-3 15,-2-1 0-15,-6-1 1 16,1 0 2-16,0-7 2 16,-4-9 1-16,3-1-2 15,-3-2-2-15,-5-1 5 0,-1 2-4 16,-3-8-1-16,-4-12-2 16,-2-12 1-16,-2-9-3 15,-1-2 3-15,5-3-2 16,0 4 1-16,0-3 0 15,-2-8 0-15,-1-12 2 16,-3-9-2-16,-7-5-1 16,-10-4 1-16,-6 0 2 15,0-15-1-15,-2-11 0 16,-20-2 0-16,-5-2-1 16,-7 10 0-16,-8-7 3 15,-7-7-2-15,-7-3 0 16,-2 2 0-16,-2 7 0 0,-2 5-1 15,-3-5 0-15,3 0 2 16,-3 11 7-16,-2 12-7 16,-4 21 2-16,-11 19-2 15,-12 12 1-15,-15 25 2 16,-18 22-2-16,-25 31-1 16,-25 34-2-16,-31 19-3 15,-33 21 2-15,-29 10-12 16,-30 12-27-16,-21 14-26 15,-15 18-11-15,-16 19-65 16,-1 9-305-16</inkml:trace>
  <inkml:trace contextRef="#ctx0" brushRef="#br0" timeOffset="7683.2215">28321 6802 137 0,'0'0'38'0,"0"0"-29"15,0 0-9-15,0 0 0 0,0 0 0 16,0 0 1-1,0 0-1-15,-87 34 0 0,77-24-1 16,-1 3-11-16,-2-3-19 16,0 1-16-16</inkml:trace>
  <inkml:trace contextRef="#ctx0" brushRef="#br0" timeOffset="8078.0185">27955 6911 94 0,'0'0'4'15,"0"0"-4"-15,0 0-47 0,0 0-4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38:26.0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12582 4556 505 0,'0'0'80'0,"0"0"-68"16,0 0 0-16,0 0 78 15,0 0 62-15,-5-103-67 16,0 86-43-16,1 0-11 16,-3 1-18-16,3 4 37 15,0 0-20-15,2 6 11 0,-1 2-20 16,0 2 0-16,3 2-3 15,0 0-7-15,0 0-8 16,0 0-3-16,0 0 0 16,0 0-3-16,-2 2-6 15,0 22-3-15,-4 17 12 16,-1 14 2-16,-1 17 3 16,-2 15 1-16,1 12 12 15,3 14-7-15,-2 18 9 16,2 12-5-16,2 5 9 15,1 2-11-15,3-1 2 16,0-5-4-16,0-2 4 16,0-3 0-16,0-9-7 0,7-5-2 15,5-1 4 1,-4 2-5-16,1 6 0 0,-3 7-1 16,0 1 2-16,-6-2-3 15,0-4 4-15,0 0-3 16,0-1 4-16,0-2-4 15,-10-3 0-15,-3 2 0 16,-1-4 2-16,1 3-3 16,2 4-3-16,2-2 4 15,2 4-2-15,5-4-2 16,2 1 0-16,0-2 2 16,0 5-1-16,0-4-1 15,0-4 0-15,0 0 0 16,0-3 1-16,0-2 0 0,0 0-1 15,0 5 1-15,0-2 0 16,0 6 1-16,2 4-1 16,7-1-1-16,1 4 2 15,-2 5-1-15,-1 3 0 16,-3 1 0-16,0 4 0 16,2 1-1-16,-4 8 0 15,0 3 1-15,-2-6 2 16,0 2-3-16,0-3 0 15,0-1 2-15,-4 2-2 16,-6-1 2-16,4 4-2 16,-1-1 2-16,5 3-1 15,2 7 6-15,0-1-7 0,0 6 6 16,9-7-3-16,9-3 1 16,3-3 1-16,4-13-4 15,4-2 5-15,-2-12-5 16,0-7-1-16,-2-4 2 15,-8-10-1-15,-3-7 0 16,-6-17 0-16,-3-21-1 16,-5-18-2-16,0-19 0 15,0-22-16-15,-21-9-35 16,-14-46-68-16,-16-48-459 16</inkml:trace>
  <inkml:trace contextRef="#ctx0" brushRef="#br0" timeOffset="2166.3979">32512 4473 462 0,'0'0'124'0,"0"0"-114"0,0 0-7 15,0 0 34-15,0 0 43 16,0 0-18-16,0 0-21 16,15 0 0-16,-15 0-2 15,0 0 1-15,2 0-12 16,0 0-13-16,3 5 5 16,2 6 9-16,-1 10 5 15,3 7 0-15,-2 7-1 16,2 12 1-16,0 11-13 15,-3 11 5-15,1 7-5 16,-5 8 2-16,-2 6-5 0,0 12-1 16,0 12-3-16,0 9 3 15,-17 2 4-15,-2 5 3 16,2-4-22 0,-1 2 9-16,3 5 2 0,1-2 4 15,1-6-6-15,1 1 6 16,4 0-10-16,-3 1 6 15,1 9-1-15,-1 3-3 16,-4 1 6-16,-1-1 8 16,-1-7-18-16,1-2 3 15,3 1 0-15,3-1 4 16,2 0-2-16,3-3-4 0,3-3 1 16,0-2-2-16,0 3 1 15,-6 1 7-15,-2 2-1 16,-1-4-9-16,-5-5 3 15,1-5-2-15,-4-4 1 16,4 5-4-16,-1-3 3 16,1 0-3-16,1-2 4 15,1-3-5-15,2-1 2 16,2-6 0-16,2-2-1 16,1-4 0-16,2 0 1 15,-4-3-2-15,0 0 0 16,-1-9 2-16,1-8-1 15,2-4-1-15,0-2 0 16,-3-3 0-16,-1-3 0 16,0-2 1-16,-3-3 0 15,-1 2 0-15,-1 0-2 0,-2 0 1 16,0 5 0-16,1 7 2 16,1 5-2-16,-1 7 3 15,3 7-6-15,-5 1 6 16,3 8-2-16,-1 3-1 15,3 9 0-15,1 5-1 16,5 3 2-16,5 3 0 16,0-3 0-16,2 4-1 15,0 1 0-15,0 3-1 16,0 1 1-16,0 2 1 16,0 3 2-16,-2 1 2 0,-2 4-5 15,-1 0-2-15,-2-1 2 16,-2-10 3-16,1-7 0 15,-1-12-2-15,-5-6-1 16,5-9-1-16,-5-15 1 16,4-18 2-16,-1-18 2 15,-1-16-4-15,6-14-5 16,-3-12 5-16,-5-8-10 16,-5-36-24-16,-8-32-30 15,-2-26-26-15,4-23-7 16,5-13-86-16,7-14-364 15</inkml:trace>
  <inkml:trace contextRef="#ctx0" brushRef="#br0" timeOffset="3284.2072">29456 11640 479 0,'0'0'202'16,"0"0"-74"-16,-13-132-72 16,-13 86-15-16,-4-2-6 15,-14-4 19-15,-7-1-18 16,-12 6 15-16,-12 0-2 15,-8 3-19-15,-17-1-18 16,-16 3-1-16,-15-1-10 16,-16-1 5-16,-16-3 0 15,-15 0-1-15,-13 2 7 0,-19 3-1 16,-20 2-3-16,-15 4-5 16,-20-1 3-16,-18 2-6 15,-15 0 0-15,-24 5 3 16,0 6-2-16,16 1-1 15,30 4 4-15,31 7-3 16,18 12 11-16,13 0-12 16,4 10 2-16,1 17 1 15,9 3-2-15,7 2-1 16,6 3 0-16,14 7-6 16,5 6 6-16,8 4 2 0,6 11-2 15,7 7 1-15,12 11 0 16,8 11 3-16,11 8 3 15,7 8-3-15,4 5 7 16,13 6-9-16,13 1-1 16,11-4 1-16,18-2 2 15,9-3 3-15,12 3-1 16,11 3 6-16,10 0-10 16,8-2 8-16,0-8-9 15,11-2 6-15,20-3-4 16,9-5 0-16,15-5 1 15,14 2-1-15,16 0-1 16,17 2-1-16,12 1 3 16,11-9-2-16,16-6-1 0,15-7 0 15,17-6 1-15,24 2-1 16,12-3 2-16,12-2-1 16,14-1 0-16,2-2-1 15,8-10-1-15,0-3-1 16,0-6 1-16,7-8 0 15,-3-2 1-15,10-6 1 16,4-10 1-16,6-8 2 16,6-10-4-16,-1 0 2 15,-2 0 7-15,-10-17 2 16,4-2 5-16,-11-9-1 0,-3-6-5 16,-13-10-1-16,-21-9-4 15,-15-12 2-15,-18-11-4 16,-18-16-3-16,-16-11 7 15,-8-9-3-15,-20-15-3 16,-14-12-2-16,-20-9 2 16,-29-12-2-16,-27-1 0 15,-24 3-3-15,-9 0-5 16,-51 4-10-16,-42-1-7 16,-34 2-12-16,-30 5-17 15,-12-2-19-15,-5 0-40 16,-9 5-161-16,-17 1-320 15</inkml:trace>
  <inkml:trace contextRef="#ctx0" brushRef="#br0" timeOffset="4633.5008">6893 6104 595 0,'0'0'11'16,"-116"-131"-7"-16,36 65-1 16,-14-5-1-16,-12-4 18 15,-15-5 66-15,-12-1 22 16,-12-1 8-16,-7 4-78 15,-6 2-1-15,-6 1-12 16,-15 6-2-16,-12 6-8 16,-10 7-2-16,-2 12-10 15,-10 12 7-15,1 8-3 0,0 12-5 16,-6 9 0-16,-1 3-2 16,-6 6-1-16,-9 25 1 15,2 13 2-15,-3 12-1 16,5 10 3-16,9 9-4 15,7 3 0-15,9 8-1 16,9 4 1-16,5 10 0 16,10 4 1-16,14 5 0 15,16 3 6-15,14 1-6 16,8 3 3-16,13 4-1 16,23 6-3-16,22 13 1 0,24 20 1 15,18 7-2-15,16 13 3 16,13 9 7-16,0-6-4 15,37 3-4-15,21-2 0 16,23-3 1-16,30 4 7 16,23 3-10-16,20-5 3 15,21-1 5-15,22-12-5 16,23-13 8-16,21-12 0 16,19-19-2-16,33-14-3 15,23-12 6-15,27-13 10 16,22-13-16-16,26-12 7 15,29-23-2-15,33-17 10 16,25-21 1-16,28 0 1 16,14-25-6-16,-1-21-5 0,-7-14-8 15,-39-18 3-15,-51-15 2 16,-56-11-9-16,-69-14 2 16,-66-10-2-16,-64-19 4 15,-60-24-1-15,-58-37 0 16,-49-32-3-16,-37-33 1 15,-58-28-2-15,-34-11-2 16,-27-16-1-16,-37 4-3 16,-44 23-4-16,-50 32 0 15,-47 46-6-15,-45 41 0 16,-44 56-27-16,-45 68-21 16,-47 58-176-16,-38 60-584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38:34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20995 3807 496 0,'0'0'318'16,"-118"-84"-201"-16,43 45-105 16,-8-4-9-16,-18-3 2 15,-10-3 29-15,-12 5 41 16,-8 3-28-16,-14 3-14 15,-17 7 5-15,-29 10-22 32,-27 9-8-32,-20 7-6 0,-25 5 4 0,-11 6-5 0,-7 26 1 15,-10 17-2-15,-4 17 0 16,-1 19 1 0,-7 26-1-16,7 28 0 0,1 32 1 15,8 29 0-15,13 21 7 16,11 15-5-16,25 17 2 15,24 5-3-15,31 5 9 16,42-4 0-16,48-23 3 16,57-11-5-16,41-12-7 15,82-11 3-15,53-8 1 16,60-14 1-16,48-19-6 0,53-17-1 16,54-17 7-16,41-20-4 15,33-27 0-15,20-36 2 16,3-36-5-16,-15-22 3 15,-28-58 1-15,-37-38-4 16,-46-33-3-16,-43-42 3 16,-49-35-2-16,-44-37-9 15,-39-19 1-15,-24-19-11 16,-25-12 8-16,-26-6 12 16,-36-4 1-16,-40 20-2 15,-33 25 1-15,-65 29-9 16,-38 36-16-16,-20 37-52 15,-21 42-53-15,-8 43-42 16,-6 38-143-16</inkml:trace>
  <inkml:trace contextRef="#ctx0" brushRef="#br0" timeOffset="981.5888">6671 10418 585 0,'0'0'110'0,"0"0"-97"16,0 0-12-16,0 0 8 15,0 0 56-15,0 0 30 16,60-59-55-16,-20 45-27 16,24 0-7-16,30-2-3 0,28-2-3 15,32 0-3-15,25 4-36 16,23 2-101-16,12 3-244 15</inkml:trace>
  <inkml:trace contextRef="#ctx0" brushRef="#br0" timeOffset="1552.6795">10685 10361 616 0,'0'0'14'0,"0"0"-13"15,145 21 0-15,-63-16 3 16,17-1 5-16,12-4 19 0,20 0 15 16,21 0-12-16,22 0-3 15,26 0 16-15,19-9 18 31,12-5-12-31,14-1-21 0,5 3-5 0,4 2-6 16,9 0-5-16,9-4 1 16,15-2 2-16,14-1-4 15,4 0 14-15,16 3 8 16,9 3 5-16,11 0 0 16,12 1-6-16,2-1-11 15,6 7 3-15,-7 1-8 16,-3 0 8-16,-16 0-4 15,-18-2-10-15,-34 1 1 0,-44-2-11 16,-52 1 3 0,-52-4-3-16,-48 1-1 0,-43-2-31 15,-36-4-55-15,-18-11-99 16,-54-8-656-16</inkml:trace>
  <inkml:trace contextRef="#ctx0" brushRef="#br0" timeOffset="2886.1077">3310 3829 1058 0,'0'0'42'15,"0"0"-42"-15,0 0-1 0,0 0 0 16,58 131 1-16,-19-28 27 0,-2 20-1 16,-6 12-14-16,-4 3-9 15,-9-5 3-15,-2-15-5 16,-3-18-1-16,3-19-9 15,-3-21-22-15,-7-16-46 16,-6-22-143-16,0-22-130 16</inkml:trace>
  <inkml:trace contextRef="#ctx0" brushRef="#br0" timeOffset="3252.7252">3279 3749 666 0,'24'-128'66'16,"19"18"-14"-16,10 16-30 16,7 22 18-16,1 19 30 0,-8 20 8 15,-3 16-24-15,-6 15-27 16,-2 2-12-16,-1 29-2 16,-6 22-1-16,-10 21-1 15,-17 24-2-15,-8 12 5 16,-26 9-7-16,-28-1-1 15,-9-7-2-15,1-15 0 16,12-23-3-16,18-28 2 16,14-22-3-16,14-15 2 15,4-4-1-15,0 2 0 0,13 3-1 16,36 3 0 0,26 3 6-16,29-7 2 0,14-6-4 15,7 0-1-15,1 0 0 16,-1-11-3-16,-12-7-3 15,-10-7-26-15,-16-12-58 16,-20-13-229-16</inkml:trace>
  <inkml:trace contextRef="#ctx0" brushRef="#br0" timeOffset="3435.6873">4694 3273 810 0,'0'0'187'16,"0"0"-100"-16,0 0-24 15,0 0-63-15,0 0 11 16,-13 144-1-16,13-10 28 0,0 32-12 16,4 26-14-16,16 8-12 15,12 4-1 1,10 0-23-16,3-12-178 0</inkml:trace>
  <inkml:trace contextRef="#ctx0" brushRef="#br0" timeOffset="4159.6048">3892 9726 1153 0,'0'0'37'0,"0"0"-37"15,0 0-18-15,22 164 18 16,5-50 10-16,2 19 7 0,4 9-6 15,3 3 1-15,1-6-9 16,6-8-3-16,-1-19-21 16,-4-25-80-1,-7-31-336-15</inkml:trace>
  <inkml:trace contextRef="#ctx0" brushRef="#br0" timeOffset="4766.6881">3889 9749 732 0,'0'-106'86'16,"19"18"-18"-16,20 18-47 15,11 17 35-15,6 17 22 16,8 18-22-16,7 18-27 0,2 0-8 16,2 26-10-16,-17 24-2 15,-19 20-3-15,-24 15 4 16,-15 13-6-16,-23 8 2 15,-29 5 5-15,-8-13-11 16,4-12-1-16,10-22 1 16,12-21 1-16,14-21 1 15,11-8-2-15,9-4 0 16,0 5-4-16,32 6 4 16,24 1 1-16,21-3 1 0,14 0 3 15,9-5-1-15,1 0-4 16,-12-2-1-1,-9 0-27-15,-11-3-45 0,-15-8-102 16,-19-1-137-16,-12-1 47 16,-19-26 153-16,-4-7 112 15,0-12 29-15,-13-16 49 16,-3-15 15-16,1-15-35 16,10-2-5-16,5 9-2 15,3 17 32-15,23 20 0 16,10 19 16-16,2 12-21 15,2 17-19-15,5 0-2 16,-1 23 0-16,0 28-7 16,-13 26-9-16,-10 23-3 15,-19 9-5-15,-2 4-8 0,0-8 0 16,-11-13-2 0,5-20-11-16,6-22-5 0,0-19 2 15,25-28-4-15,31-3 3 16,23-41 0-16,23-20-8 15,14-3-16-15,2 14-42 16,-3 25-51-16,-11 25-89 16,-15 14-243-16</inkml:trace>
  <inkml:trace contextRef="#ctx0" brushRef="#br0" timeOffset="5307.7889">3604 14227 1093 0,'0'0'41'0,"0"0"-5"0,0 0-25 16,0 0 6-16,0 0-17 15,0 0 1-15,71 42 0 0,8 66 20 16,6 17 1-1,-3 14-13-15,0 13-7 16,-6-8-2-16,-7-10-1 0,-10-19-27 16,-20-31-98-16,-21-28-337 15</inkml:trace>
  <inkml:trace contextRef="#ctx0" brushRef="#br0" timeOffset="5619.7298">3633 13983 704 0,'23'-127'73'16,"28"31"-15"-16,5 20-36 15,4 28 19-15,0 21 27 16,-2 23-27-16,-6 4-24 16,-10 45-9-16,-11 21-6 0,-15 26 16 15,-16 16-6-15,0 13-1 16,-25 3 1-16,-8-6-10 15,2-18 2-15,8-21-4 16,14-25 0 0,7-14 0-16,2-16-2 0,9-3 2 15,24-4 5-15,19-9 1 16,14-6 4-16,18-2 5 16,11 0-12-16,3-10 7 15,-5-4-10-15,-11 5-4 16,-10 2-27-16,-14 2-54 15,-12-4-74-15,-12-1-268 0</inkml:trace>
  <inkml:trace contextRef="#ctx0" brushRef="#br0" timeOffset="6021.5195">4712 14309 454 0,'0'0'337'16,"0"0"-297"-16,-9-104-36 15,9 64 0-15,11-1 30 16,14 1 6-16,6 8 3 0,0 7-19 16,0 6 3-1,-2 13-1-15,-2 6-1 0,-7 0-19 16,-4 31-2-16,-3 16 11 15,-6 14 4-15,-3-1-4 16,1-3-2-16,1-7-11 16,5-12 1-16,3-11 4 15,3-9-4-15,6-10-2 16,10-8 1-16,10 0 4 16,12 0 2-16,5 0-2 15,0 0-4-15,-4 24 3 16,-14 21 5-16,-13 21 0 15,-19 29 9-15,-10 34-1 0,-52 35-9 16,-33 37-9-16,-26 13-28 16,-27 1-506-16</inkml:trace>
  <inkml:trace contextRef="#ctx0" brushRef="#br0" timeOffset="8231.6188">9973 2746 569 0,'0'0'68'0,"-50"-162"-55"15,23 80-13-15,0 0 1 16,-6 2 43-16,-2 0 32 0,-7 2 0 16,-4-1-18-16,-4-5-30 15,-10 4-9-15,-7 4-11 16,-7 9-4-16,-11 13 7 31,-5 12 0-31,-18 11-4 0,-10 6-4 0,-11 15 2 16,-7 10-5-16,-5 0 4 15,2 20-3-15,2 18-1 16,8 16 0-16,2 19 1 16,3 16-1-16,1 20 1 15,9 12 0-15,8 8-1 16,2 14 0-16,7 11 1 16,-1 17-1-16,6 11 2 15,7 17 2-15,12 19-2 0,9 13 1 16,10 10 2-16,12 4 2 15,11-5-2-15,8 3 3 16,9 7 5-16,12 13 0 16,2 0 3-16,12-5 5 15,28-13-12-15,16-16 1 16,19-12-2-16,16-8-2 16,21 1-3-16,15-19 6 15,20-4 2-15,24-14-2 16,22-21 6-16,11-22-4 15,16-22-3-15,-1-27-1 0,0-24-2 16,-1-14 5-16,-16-21 8 16,-17-16 4-16,-11-6-2 15,-20-25-4-15,-12-34-4 16,-1-24 3-16,-2-26-5 16,7-32-2-16,6-26-1 15,-1-35-4-15,-4-24 0 16,-15-21-3-16,-16-18 0 15,-23-11 3-15,-22-16-3 16,-15-16 2-16,-9-9-2 16,-13 7 0-16,-17 1 0 15,-17 13-5-15,-44-2-10 16,-58-1-11-16,-43 20-11 0,-40 28 17 16,-45 41-59-16,-28 47-29 15,-35 40 2-15,-21 28-119 16,-11 30-138-16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38:49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24604 13854 1358 0,'0'0'11'15,"0"0"3"-15,0 0-11 16,0 0-3-16,0 0 1 16,0 0-1-16,25 124 44 15,59 5 8-15,7 13-25 16,8 5-8-16,-3-13-14 15,-1-10-4-15,1-20 5 16,-7-29-4-16,3-37-1 0,8-38 2 16,16-56-1-1,19-68 11-15,17-51-10 16,8-44-3-16,6-34-3 0,-6-13-6 16,-9 9-20-16,-13 45-28 15,-33 65-27-15,-54 79-44 16,-51 68-367-16</inkml:trace>
  <inkml:trace contextRef="#ctx0" brushRef="#br0" timeOffset="278.3534">26213 14187 1259 0,'0'0'73'15,"0"0"-43"-15,10 128-16 16,25-35 36-16,5 2 11 16,8 2-11-16,12-1-20 15,12-21-5-15,22-35-13 16,30-40-1-16,47-81 1 16,62-83 1-16,65-56-13 15,70-46-8-15,62-34-17 16,55-25-23-16,30-14-38 15,13 2-38-15,-42 8-139 16,-74 23-648-16</inkml:trace>
  <inkml:trace contextRef="#ctx0" brushRef="#br0" timeOffset="3615.5835">20380 3820 641 0,'0'0'40'0,"0"0"-24"15,-108-127-11-15,73 79-1 16,2-1 16-16,-3 2 46 16,-2 5-11-16,0-2-37 15,-2 2-13-15,-4-1 4 16,-8-3 1-16,-6 6 0 16,-6 2 2-16,-5 8 2 15,-7 13-7-15,-8 6 4 16,-10 9-3-16,-7 2 4 15,-7 0 4-15,-2 8-11 16,6 11 5-16,4 6 8 16,10 5 2-16,12 4-7 0,9 2-4 15,11 7-2 1,11 9 1-16,7 18-4 0,9 22-1 16,14 11 1-16,11 5 7 15,6-5-8-15,6-7-2 16,23-5 0-16,13-4 4 15,2-3-4-15,9-6 0 16,3-10 0-16,4-7 0 16,3-11 0-16,3-9-1 15,8-5 5-15,6-15-3 16,7-9-1-16,5-10 8 16,6-2 2-16,4-10 7 0,-1-22-3 15,-1-13-1-15,-2-6 4 16,-7-12-1-16,-8-2-4 15,-12-15-3-15,-18-5 4 16,-11-10-6-16,-13-13-4 16,-18-6-1-16,-11-12-3 15,0-1-5-15,-33 11-11 16,-5 16-16-16,-2 25-15 16,0 24-17-16,-2 10-149 15,0 13-510-15</inkml:trace>
  <inkml:trace contextRef="#ctx0" brushRef="#br0" timeOffset="5130.5424">32672 3291 468 0,'0'0'34'16,"0"0"-28"-16,0 0 38 16,0 0 18-16,-29-115 16 15,13 91-8-15,1 2 34 16,-1 0-46-16,1 2-15 0,-4 2 31 15,0 0-36-15,-6 2-28 16,-10 1 4-16,-10 6-3 16,-18-1-8-16,-10 4 2 15,-12 4-4-15,-6 0 3 16,4 2 1-16,5 0-1 16,1 0 4-16,8 0-5 15,1 14 4-15,6 3-6 16,3 6 2-16,5 1 1 15,5 4-4-15,0 4 0 16,-3 4 2-16,0 5-1 16,4 0 0-16,4 3 0 15,10 1-1-15,7 7 0 0,4 4 0 16,0 8-3-16,1 6 3 16,-1-1 2-16,4-4-2 15,6-5 1-15,1-1 0 16,5-5-1-16,7 2 0 15,4-2 3-15,0 1-1 16,0 1 2-16,20 0 9 16,11-4-8-16,7-2 5 15,10-2-4-15,10-6 9 16,11 1 2-16,5-7 5 16,4-4-9-16,5-6-2 0,1-11-6 15,8-5 3-15,6-7-1 16,4-3 1-16,1 0-5 15,1-10 5-15,-1-15-7 16,-5-7 5-16,-6-14-5 16,-8-15 5-16,-12-18-6 15,-6-24 7-15,-5-17-6 16,-13-15-1-16,-9-14-12 16,-20 0-9-16,-19 3 1 15,0 18-27-15,-38 25 6 16,-26 27 16-16,-32 24-150 15,-33 19-234-15</inkml:trace>
  <inkml:trace contextRef="#ctx0" brushRef="#br0" timeOffset="7048.334">19003 5367 519 0,'0'0'68'15,"0"0"-38"-15,-34-122-23 16,-5 72 5-16,-15 0 14 0,-15-3 41 16,-14 8 14-16,-12 5-47 15,-13 6-18-15,-1 8 1 16,-9 10 5-16,-7 12-9 15,-10 4-7-15,-10 9 0 16,-2 28-5-16,-1 13 1 16,13 13 8-16,19 14-6 15,26 9 7-15,26 15 0 16,24 19 0-16,24 23-3 16,16 15 16-16,4 7 7 15,50-8-10-15,29-12-7 0,31-20-5 16,26-17 1-16,22-20 1 15,19-22 0-15,10-25-3 16,10-28-1-16,2-13-5 16,-11-32 7-16,-8-29 1 15,-15-18-9-15,-15-19 5 16,-17-19 1-16,-27-11 1 16,-23-14 10-16,-35-7-4 15,-39 1-1-15,-17 4-4 16,-61 16-9-16,-37 21 0 15,-39 34-14-15,-33 45-16 16,-35 28-45-16,-19 59-245 0,-3 25-255 16</inkml:trace>
  <inkml:trace contextRef="#ctx0" brushRef="#br0" timeOffset="7731.3648">19194 7872 927 0,'0'0'56'0,"0"0"-32"16,-129-128-22-16,46 90-2 16,-19 0 1-16,-23 2 15 0,-18 6-12 15,-19 11 7-15,-12 15-8 16,-4 4 0-16,2 21 3 16,2 23 0-16,14 22 6 15,17 23 4-15,23 22 3 16,27 24-5-16,31 25 6 15,29 11 8-15,33 2-11 16,3-7-8-16,50-16-5 16,30-16 1-16,27-15-5 15,23-17 2-15,16-21-1 16,5-19-1-16,2-22 0 0,-4-22 1 16,-13-18 5-16,-4-7-6 15,-16-37 1-15,-5-22 4 16,-12-25-5-16,-12-22 0 15,-16-24 2-15,-12-23-2 16,-16-17 4-16,-15 0-4 16,-17 10 5-16,-14 28-4 15,-4 37-1-15,-37 37 0 16,-17 38-5-16,-24 27-40 16,-27 37-176-16,-18 36-446 15</inkml:trace>
  <inkml:trace contextRef="#ctx0" brushRef="#br0" timeOffset="8381.4536">19250 10949 873 0,'0'0'70'16,"-87"-123"8"-16,31 63-57 16,-4 1-6-16,-7 8 0 15,-6 13 43-15,-8 16-14 16,-10 12-22-16,-11 10-11 16,0 0-5-16,-8 20-5 15,4 16 4-15,-4 10 0 16,-4 16-1-16,-9 20-2 15,-6 20 4-15,-4 21 1 0,6 15 5 16,18 10 10-16,29 9 0 16,28-1 4-16,34-7-13 15,18-11 0-15,39-17-6 16,34-19-2-16,27-18-2 16,27-20-2-16,22-20 1 15,19-25 1-15,7-19 0 16,8-19-1-16,2-39-2 15,-9-22 1-15,-9-21-3 16,-22-15-2-16,-27-15 3 16,-33-7 1-16,-36-6 0 15,-38 0 0-15,-11 1-1 16,-29 2-3-16,-24 0-7 16,-10 13-7-16,-12 24-27 0,-6 33-38 15,-12 39-76-15,-15 32-205 16,-11 8-223-16</inkml:trace>
  <inkml:trace contextRef="#ctx0" brushRef="#br0" timeOffset="14815.1719">19435 2721 616 0,'0'0'26'15,"0"0"-26"-15,0 0 8 16,0 0 11-16,0 0 56 16,0 0-32-16,0 0-42 0,-21-4-1 15,21 4-3-15,8 0 3 16,7 0 20-16,3 0 17 15,2 4-8-15,4 0 7 16,5-2 2-16,5 0-3 16,3-2 4-16,11 0-15 15,5 0-6-15,5 0 2 16,3 0-6-16,3 0 3 16,3 0-6-16,-3-6 3 15,3 0-4-15,0-3 0 16,7 3-1-16,5-1 1 15,9-1 0-15,1 0-3 0,-2 0 2 16,-5-2-2-16,-4 1-4 16,3-1 7-16,-4 5-3 15,-4-1 0-15,-1-1-4 16,-7 4-1-16,-1 1 2 16,-4 0-1-16,-1-1 0 15,-4 2 0-15,0-2-2 16,3 3 0-16,-2 0 2 15,-2 0-3-15,-2 0 1 16,-8 0-1-16,-5 0 1 16,2 3-1-16,-5-2 1 15,1 6-1-15,3-4 1 16,1 0 3-16,1-2-3 16,-4 2-1-16,-9-2 1 15,-2-1-1-15,6 3-4 0,23-1 4 16,19-2 19-16,14 0-13 15,0 0-6-15,1 0 1 16,-3 0 1-16,0 0 1 16,2-2-2-16,-3 2-1 15,1-3 1-15,0 3 0 16,-4 0-1-16,-5 0 2 16,-4 0 0-16,-5 0-2 15,-1 0 0-15,1 0 2 16,5-1 2-16,-3 1-4 15,2 0 0-15,2 0 1 0,-4 0 0 16,5 0 2-16,-1 0-2 16,6 0-1-16,5 0-1 15,5 0 1-15,3 0 3 16,5 0-1-16,-2 0-2 16,-1 0 0-16,-2 1 0 15,-3 2 1-15,-6-1-1 16,-3 0 1-16,-2 0 1 15,-1-1 1-15,-2 2-3 16,-4-3 2-16,-3 1-2 16,-5-1 2-16,-7 0 0 15,-10 3-2-15,2-3 1 0,-6 2-1 16,-1-1 0-16,1-1 2 16,1 2 3-16,-1-2-5 15,0 3 1-15,3-3 0 16,-2 1-1-16,0 2-1 15,-1-3 1-15,3 2 0 16,1-2 0-16,4 1 0 16,0-1 2-16,4 3-2 15,4-1 1-15,4-2 1 16,3 2-1-16,0 0 1 16,-1-2-2-16,-1 2 0 15,1-2 0-15,6 0 0 0,2 2 1 16,0-2-1-16,3 0 1 15,2 0-1-15,-2 0 1 16,2 0-1-16,-4 0 1 16,3 0-1-16,2 0 0 15,7 0 5-15,4-2-5 16,3-2 0-16,-3 0 1 16,1-2-2-16,-3-1-1 15,2 5 2-15,1-1 1 16,-1-1-1-16,-4 1 0 15,-1 2 0-15,-1-1 1 16,0 2 1-16,0-2 1 16,1 2 0-16,1 0-2 15,-6 0 3-15,1-2 1 16,-4 2-3-16,2-3 0 0,10 2-1 16,-1 1 3-1,4 0-2-15,1 0 6 0,-3 0-8 16,-5 0 0-16,-3-3-1 15,-6 3 3-15,-6 0-2 16,-9 0 2-16,-4 0-2 16,-5-1 0-16,-4 1 0 15,1-3 0-15,-2 2 3 16,-1-3-3-16,-1 2 2 16,0-2-1-16,-2 1 0 15,3 0 0-15,1 0 0 16,2 0-1-16,1 3 1 15,-4-2 0-15,-2 2 0 0,-3-3-2 16,-7 2 3-16,-1-2-3 16,-3 2 2-16,-2 1-1 15,0-3 1-15,0 2 0 16,0-4 0-16,-4 1 1 16,-2 4-2-16,0-1 1 15,-5 1 4-15,-5 0-7 16,-1 0 3-16,-6-3-1 15,-4 3 1-15,5-1 6 16,-5-2-5-16,2 3-1 16,1-1 0-16,-5 1 0 15,5 0 1-15,-1-3-2 0,3 3 1 16,-1-2-1 0,1 2 1-16,-2-1-1 0,-3-2 0 15,2 1 1-15,-4 1 6 16,0-2-3-16,0 1 2 15,0-6 3-15,-2-6-3 16,-14-8-6-16,-11-4-2 16,-4 1-4-16,-4-2 4 15,-7-1-1-15,-1 2 1 16,-1-2 1-16,0 0 1 16,-2 0 1-16,0 0-1 15,1 2 1-15,1 0-1 0,3 2 1 16,6 3-1-1,3 7 0-15,8 0 0 0,4 1 0 16,0-2 0 0,7-1 0-16,-5 4 0 0,5 2 4 15,-1 0-7-15,3-1 7 16,-1 3-3-16,-1-1 0 16,0-1-1-16,-5 0 0 15,0 0 0-15,-4-1-1 16,-4-2 1-16,-1 1-1 15,-2 1 1-15,4 4-2 16,6 1 2-16,2 0 0 16,9 4 1-16,6 0-1 15,0 2 0-15,2 0-2 16,0 0 2-16,0 0-1 16,0 0 1-16,0 0-2 15,0 0-3-15,0 0 2 0,0 0-4 16,0 0 5-16,17 2-6 15,20 18 8-15,26 12-1 16,28 10 2-16,17 4 5 16,8 7-5-16,-1-3 5 15,-8-4-2-15,-5-5-4 16,-4-2 3-16,-6-7-3 16,-14-4 0-16,-15-8 0 15,-22-8 0-15,-14-4 0 16,-6-4-2-16,-10-1 2 15,-7 0 1-15,-4-3-1 16,0 3 0-16,0-2-1 0,0-1 1 16,0 0 0-16,0 0-4 15,0 4-2-15,-4 8 2 16,-19 12 0-16,-13 14 4 16,-14 10 0-16,-22 16-1 15,-19 13 1-15,-18 5 5 16,-9 4 1-16,-3-2-2 15,7-7 5-15,16-11 0 16,17-8-5-16,18-10 10 16,16-12-6-16,16-8-2 15,8-11-1-15,13-10 1 0,5-3-5 16,3-2 5 0,2-2-4-16,0 0 8 0,0 0-4 15,0 0 1-15,0 0-2 16,0 0-3-16,0 0-2 15,0-9-10-15,0-5-41 16,-4-5-7-16,-4 5-1 16,0 2-24-16,-7-2-146 15,-6 2-202-15</inkml:trace>
  <inkml:trace contextRef="#ctx0" brushRef="#br0" timeOffset="17216.6827">21300 1592 880 0,'0'0'17'0,"0"0"6"16,0 0-23-16,0 0-1 0,0 0-9 15,0 0 10-15,146 0 57 16,33 0 15-16,66 0-26 15,50-12-25-15,39-8 18 16,22 2-15-16,-3 0-11 16,-13 8 0-16,-26 2-2 15,-42 1-6-15,-43 4-2 16,-50-1-4-16,-50 0 1 16,-46-1 0-16,-41 4 7 15,-26-1 0-15,-16-1 4 16,0-4 39-16,-8-10-2 0,-23-4-33 15,-22-10-14-15,-19 3-1 16,-9 0 0-16,-11 2 3 16,5 3 1-16,16 4-1 15,19 5 3-15,23 6 10 16,19 4-2-16,8 2 7 16,2 2-21-16,0 0-3 15,6 0-6-15,32 18 4 16,18 14 5-16,21 8 6 15,6 7 5-15,-5-3-2 0,-19 2-7 16,-20-1-4-16,-35 14 0 16,-12 15 0-16,-69 23-7 15,-39 23-32-15,-32 0-120 16,-13-4-361-16</inkml:trace>
  <inkml:trace contextRef="#ctx0" brushRef="#br0" timeOffset="18755.1901">16522 3050 704 0,'0'0'173'15,"0"0"-150"-15,0 0-22 16,0 0 10-16,0 0 56 16,0 0-6-16,0 0-61 15,-13-56-26-15,30 95 17 16,6 26 9-16,6 31 17 15,-4 29 32-15,-7 37-17 0,-9 20 15 16,-9 18-6 0,0 7-21-16,0-8 5 0,-7-2-14 15,1-4 2-15,-2-7 1 16,4 4 5-16,-2-5-2 16,-1-9-1-16,-2-6-8 15,0-15 5-15,-2-9-5 16,-1-7 1-16,4-13-1 15,-1-8-3-15,3-5 2 16,0-11-1-16,4-8 1 16,2-12 4-16,0-10-11 15,0-16 1-15,0-12 2 0,0-19-2 16,0-11 2-16,0-12 0 16,0-2 2-16,0-7 2 15,0-30 19-15,0-20-18 16,-11-15-4-16,-4-10-2 15,1-8-2-15,1-6 0 16,-3-6 2-16,-1 2 2 16,-1 6-7-16,5 15 5 15,-1 14-2-15,5 20 0 16,3 20 5-16,4 13-4 16,0 12 1-16,2 0-4 15,0 28-4-15,4 28 3 16,15 26 3-16,4 17 8 0,-3 4-1 15,0-2-4-15,-2-11 1 16,2-15-3-16,-2-16 1 16,-4-20-1-16,-4-13 1 15,-1-14-1-15,-5-6 1 16,4-6-1-16,5-14 1 16,11-34 8-16,23-29-10 15,11-22-11-15,6-8-38 16,-8 7-40-16,-25 16-175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39:15.2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30388 1636 385 0,'0'0'191'0,"0"0"-187"0,0 0 1 16,0 0 83-16,0 0 31 15,0 0-49-15,0 0-33 16,0-103-1-16,-4 84-13 15,-3 1 2-15,0-4 16 16,-1 1-13-16,1-2-11 16,-5-6-4-16,2 1-2 15,-7-1 0-15,0-4 12 16,-5-1-6-16,-3 1-5 16,-2-6 1-16,-6 1 11 15,-3-5-15-15,-1 2-6 16,-3-4-1-16,-1 1 1 15,1 2 1-15,3 0-1 0,-1 2-1 16,-5 0-2-16,1-1 1 16,-5 5-1-16,0 3 0 15,-8-1 0-15,-8-1 4 16,-17-1-4-16,-16 4-3 16,-13 1 3-16,-13 2 0 15,-11-5-4-15,-6 0 3 16,-4-2 1-16,1 2 0 15,5 4 0-15,17 2 3 16,11-1-3-16,11 4 1 16,11 0 0-16,9 0 0 15,3 0 1-15,0 1-2 16,4 2 1-16,-4 4 2 16,-10 4-3-16,-8 0-2 15,-13 6-4-15,-2 4 6 0,-6 2-1 16,-7 2 1-16,3 0 1 15,-4 0-1-15,2 0 0 16,2 0-5-16,0 0 6 16,4 0-1-16,-2 0 3 15,-2 0-3-15,-10 8 0 16,-11 9 0-16,-9 2 0 16,-5 8-3-16,-3 4 2 15,0 1 1-15,-4 5-1 16,2-2-1-16,2 4 2 15,0-2 2-15,4 2-2 16,3 0 1-16,4 3-1 0,5-1 0 16,1 3 0-16,6-2 0 15,1 0-2-15,5 5 2 16,4-1 0-16,3 4 1 16,5 0 0-16,-1 2-1 15,-1 3 1-15,-1-2-1 16,3 4 0-16,-1-3 0 15,2 2 3-15,2 2-2 16,8 0 0-16,6 1 3 16,11-1-4-16,12-3-1 15,12 1-1-15,5 3-5 16,7-1 7-16,4 2 1 0,2 2-1 16,8 9-2-16,-1 5 2 15,7 2 0 1,2 0-1-16,4-2 0 0,3 0 1 15,1 3 0-15,2 1 1 16,1-2 0-16,0 1-1 16,2-6 1-16,3-2-1 15,1-1 0-15,6-2 4 16,-3 2-4-16,3-2 0 16,2-2 0-16,-4 3 1 15,4 2-1-15,4-4 0 16,0 1 4-16,0-2-2 15,0 5 1-15,16 1-2 0,8 3 0 16,7 5 1-16,10-3 1 16,9 1-1-16,16-1 2 15,7-4 1-15,14 2-5 16,13 0 8-16,16-7 0 16,17-5-3-16,17-6-1 15,12-7-2-15,14-6-2 16,5-4 4-16,4-3-4 15,0-3 8-15,-2-6-8 16,2 0 1-16,13-6 1 16,7 0-1-16,17-6 2 15,17-2-2-15,6 0 1 0,11-4 0 16,2-1-1 0,10 2 7-16,-5-5-2 0,2-2 9 15,-2-4-12-15,-7 0 3 16,1 0 4-16,-5-8-1 15,-1-11 2-15,-6-4-2 16,-6-7-3-16,-6-5 5 16,-10-5-5-16,-2-3 5 15,-8-4-3-15,-12-1 3 16,-7-7-3-16,-14-2 1 16,-10-5-3-16,-14-4 6 15,-16-4-7-15,-15-3-3 16,-9-1 6-16,-9-6-3 15,-2-8 3-15,-8-12-3 16,-10-11-2-16,-8-6-1 0,-12-4 9 16,-12-8-7-16,-8-7-4 15,-7-7 3-15,-9-9-5 16,-13-7 4-16,-12-3-4 16,-6-7-3-16,-8-13-1 15,-25-2-3-15,-17 3-3 16,-14 17 2-16,-26 30-15 15,-16 21 12-15,-17 25 6 16,-13 20-7-16,2 22-39 16,-1 25-14-16,-2 20-56 15,8 1-365-15</inkml:trace>
  <inkml:trace contextRef="#ctx0" brushRef="#br0" timeOffset="1481.538">31326 6823 826 0,'0'0'24'0,"-67"-144"-11"16,25 76 16-16,-9-1 8 15,-5 6 44-15,-11-3-26 16,-8-3 7-16,-12-3-42 15,-21-2 1-15,-16 2-9 16,-18 2 4-16,-22 2-13 16,-5 5 4-1,-5 7-1-15,3 6-1 0,1 9 6 16,2 5-8-16,2 11 3 16,-1 5-5-16,4 5-1 0,5 10 0 15,4 5 1-15,8 0 0 16,7 8 2-16,8 16-2 15,2 14 3-15,-3 12-4 16,-4 16 0-16,-13 18 2 16,-5 21-2-16,1 19 0 15,3 11-2-15,12 17 2 16,16 7 3-16,8 1 2 16,20 4-2-16,19-6 10 15,17-4-5-15,20-1-5 16,18-7 9-16,20 0-4 15,9-11-1-15,47-2 2 0,31-3 1 16,31-5 0-16,28-8 1 16,35-10-1-1,28-14 4-15,28-18-9 0,19-11 3 16,14-11 2-16,2-13-3 16,-10-10-5-16,-15-14 4 15,-10-13-4-15,-25-3 2 16,-21-37 2-16,-22-13-5 15,-31-20-1-15,-17-21 5 16,-15-29-5-16,-7-24 4 16,3-27-4-16,3-16 3 15,9-7-6-15,-8-16 7 16,-17-4-4-16,-24-4 0 0,-34 0-3 16,-31 20-5-1,-15 11-6-15,-54 31-9 0,-32 33 0 16,-28 31-8-16,-31 32-38 15,-29 33 0-15,-25 26-91 16,-16 1-275-16</inkml:trace>
  <inkml:trace contextRef="#ctx0" brushRef="#br0" timeOffset="2265.9268">30509 10231 924 0,'0'0'28'16,"-60"-187"-18"-1,-7 111-6-15,-18 15-3 0,-13 8 2 16,-20 9 24-16,-16 8 34 16,-11 9-16-16,-16 9-27 15,-21 10-6-15,-16 8-3 16,-25 0-8-16,-9 28 1 15,-1 19-2-15,0 19 10 16,19 18 11-16,10 14 0 0,12 12 4 16,21 7-10-16,21 7 6 15,25 12-11-15,36 11 13 16,31 14 2-16,39 11-6 16,19 6 0-16,48 15-4 15,50 9-3-15,49 5-3 16,40-9 4-16,43-18-12 15,29-25 4-15,10-33-5 16,3-25 5-16,-14-33-4 16,-15-30 5-16,-20-32-6 15,-20-10 2-15,-11-50 2 16,-18-29-4-16,-12-31 0 16,-10-32 0-16,-13-43 0 0,-12-33 3 15,-11-27-3-15,-2-8-5 16,-18 20-3-16,-21 33 3 15,-27 37-4-15,-48 39 5 16,-44 34-6-16,-73 28-29 16,-50 25-51-16,-33 22-30 15,-21 21-200-15,3 2-347 16</inkml:trace>
  <inkml:trace contextRef="#ctx0" brushRef="#br0" timeOffset="3165.4434">30413 14427 64 0,'0'0'1079'16,"-232"-108"-1038"-16,105 68-8 15,-6 13-24-15,-8 0 5 16,-19 3 12-16,-21 4 12 16,-20 5-10-1,-19 13-9 1,-9 2-6-16,-6 8-4 0,-3 28-5 0,0 9-1 16,-7 17 4-16,4 19-2 0,7 9 1 15,5 20-5-15,17 21 14 16,18 19 0-16,24 10 2 15,23 8-12-15,34 1-1 16,26-9 1-16,33-7 0 16,37-11-5-16,17-12 3 15,46-5 2-15,48-5-2 16,39 5 5-16,44-3-6 16,39-2 1-16,35-4 1 15,31-13-3-15,16-6 3 0,5-8-4 16,2-7-3-16,-13-7-1 15,-20-17-2-15,-15-18-3 16,-18-15 4-16,-19-19-1 16,-12-6 6-16,-9-25-2 15,-7-17 4-15,3-11 3 16,4-10-5-16,1-8 17 16,5-6-12-16,-7-6 1 15,-11-7-2-15,-12-13-1 16,-28-13-3-16,-33-8 0 15,-32-15-4-15,-37-13 4 16,-45-9-10-16,-16-9-7 16,-49-5-1-16,-33-2-9 0,-40-1-24 15,-52-2-20-15,-41 2-38 16,-41 6-28-16,-25 13-91 16,-10 17-89-16</inkml:trace>
  <inkml:trace contextRef="#ctx0" brushRef="#br0" timeOffset="5450.2846">30941 7203 1206 0,'0'0'30'15,"0"0"-30"-15,0 0-25 16,0 0 25-16,-14 110 5 15,14-22 35-15,7 13 0 0,17-1-1 16,5-18-19 0,-2-23-6-16,-2-28 1 0,-3-21-1 15,16-10 6-15,31-50 26 16,45-44-13-16,50-43-29 16,44-30-4-16,37-33-6 15,27-25-17-15,13-13-44 16,8-4-67-16,-23 31-309 15</inkml:trace>
  <inkml:trace contextRef="#ctx0" brushRef="#br0" timeOffset="5913.111">30896 11095 1163 0,'0'0'133'16,"0"0"-114"-16,0 0-18 15,0 0 4-15,43 146 0 16,-30-62 18-16,3 0 22 15,1 0-10-15,14-9-12 16,9-15-10-16,18-26-6 16,25-34-1-16,35-36 5 15,53-68-1-15,66-54-10 16,66-47-5-16,91-44-54 16,68-64-125-16</inkml:trace>
  <inkml:trace contextRef="#ctx0" brushRef="#br0" timeOffset="7249.7065">31257 13734 1275 0,'0'0'41'0,"0"0"-27"16,0 0-13-16,0 0 5 15,23 132 17-15,-8-102 11 16,5-10-6-16,7-8 0 15,19-12-2-15,33-12-5 16,48-54-11-16,64-45-10 0,67-57-21 16,70-39-51-1,62-41-114-15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11:51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1188 1925 758 0,'0'0'141'16,"0"0"-107"-16,0 0-15 15,0 0 49-15,0 0 29 16,0 0-56-16,0 0-41 16,-25-58-12-16,25 120 12 15,0 28 8-15,0 18 18 16,0 9-17-16,0 5 8 16,0-6-2-16,0-2 0 15,0-9-8-15,0-15-5 0,0-12 4 16,0-14-6-16,0-12 0 15,0-11-9-15,6-11-36 16,3-15-108-16,1-13-152 16,-10-2-30-16</inkml:trace>
  <inkml:trace contextRef="#ctx0" brushRef="#br0" timeOffset="540.7231">1149 1971 602 0,'0'0'128'0,"0"0"-98"0,0 0 53 16,0 0 30-16,0 0-94 15,0 0-9-15,51 62-10 16,-15 20 22-16,9 10-11 16,3 1 1-16,4-5 2 15,-4-5 0-15,-5-10-2 16,-7-9-3-16,-11-14-5 15,-8-17 4-15,-3-13-6 16,-10-14 3-16,3-2-5 16,-7-4 13-16,0-13 20 15,0-28 20-15,0-24-35 16,0-18-18-16,0-15 0 16,0-2 0-16,0-14 0 0,4-2 0 15,14 6-2 1,3 14 2-16,2 25-1 0,0 23 0 15,-3 20 0-15,-7 14 1 16,-4 9 0-16,0 5-3 16,4 2-10-16,6 32 4 15,7 13 9-15,2 22 3 16,2 17-1-16,-4 16-1 16,-5 5 8-16,-3 3 0 15,-3-6-3-15,-6-8 1 16,-2-8-1-16,0-13-5 15,-3-13 1-15,2-14 1 0,1-9 2 16,3-12-5-16,-2-10-13 16,-1-11-23-16,4-6-70 15,2-13-113-15,6-23-16 16,0-18-164-16</inkml:trace>
  <inkml:trace contextRef="#ctx0" brushRef="#br0" timeOffset="757.8758">2223 2384 472 0,'0'0'142'16,"0"0"-120"-16,0 0-10 15,0 0 88-15,0 0 49 16,0 0-95-16,67 136-14 16,-51-82-14-16,-3 4-2 15,-2 1 6-15,-2-9-14 0,-5-2 1 16,1-10-6-16,-5-8-7 15,0-5 0-15,0-12-4 16,0-5 0-16,0-8-107 16,0 0-228-16,-15-30-335 15</inkml:trace>
  <inkml:trace contextRef="#ctx0" brushRef="#br0" timeOffset="1041.165">2352 1827 817 0,'0'0'0'0,"0"0"0"0,0 0 2 16,0 0 49 0,0 0-12-16,-11 112-7 0,0-94-3 15,0-4 5-15,-2-6-5 16,-3-4-12-16,-2-4-1 15,0-8 7-15,-4-21-12 16,6-9-11-16,8-1-1 16,8 1-28-16,0 8-37 15,11 12-61-15,11 13-54 16,3 5 32-16,1 13-84 16</inkml:trace>
  <inkml:trace contextRef="#ctx0" brushRef="#br0" timeOffset="1859.519">2753 2406 307 0,'0'0'156'0,"0"0"-40"0,0 0 60 16,0 0 8-16,0 0-114 15,0 0-45-15,110-120-15 16,-97 83 0-16,-8 1 1 15,-5 6-2-15,0 9 1 16,0 8 1-16,-14 9 17 16,-3 4-28-16,-10 0-6 15,-4 28 1-15,-3 16 4 0,-9 10 1 16,4 13 0 15,9 8 0-31,8 0 2 0,15 3-1 0,7-5 2 0,0-11-1 16,27-8-1-1,17-14-1-15,6-14 1 0,-4-12 5 16,-5-10-4-16,-8-4-1 16,-2-16 2-16,1-19-3 15,-10-12-15-15,0-9-2 16,-6-6 13-16,-3-3 4 16,1 8-1-16,-8 14 2 15,-1 17 0-15,-3 18 10 0,-2 8 18 16,0 0-29-16,2 16-10 15,2 22-1-15,4 16 11 16,-4 6 6-16,2-1 5 16,1-3-9-16,1-6 6 15,4-6-7-15,-3-6 2 16,2-12-3-16,-6-8 2 16,-3-10-2-16,-2-8 3 15,0 0 10-15,0-3 11 16,0-26-9-16,-2-15-15 15,-12-10 0-15,8-6-2 0,1-2-2 16,5 4-5-16,0 7 3 16,0 13 5-16,5 9-1 15,15 2 2-15,4 7-3 16,11 0-2-16,6 0 2 16,5-2 1-16,4 0-6 15,-4 2-5-15,-1 2-2 16,-14 3 5-16,-10 7 4 15,-13 4 6-15,-8 4 2 16,0 0 10-16,0 0 5 16,0 0-3-16,0 0-14 15,0 19-6-15,-14 15 6 0,1 12 2 16,-5 8 16 0,5 4-7-16,5 1-7 0,5-5-2 15,3-6-2-15,3-8-1 16,23-15-30-16,8-10-62 15,-1-15-319-15</inkml:trace>
  <inkml:trace contextRef="#ctx0" brushRef="#br0" timeOffset="2138.1423">3702 2256 603 0,'0'0'317'16,"0"0"-281"-16,0 0 26 15,0 0-13-15,129 6-15 0,-88 30-10 16,-3 6-4-16,-7 8-5 16,-4 2-7-16,-12 2 7 15,-8-2-11-15,-7-1 9 16,0-5-1-16,-24-4 2 16,-12-6 5-16,-2-10-5 15,-4-12 0-15,2-12-1 16,4-2-4-16,0-14-5 15,7-29-4-15,5-11-10 16,10-16-34-16,14-1-35 16,0-2-149-16,18 7-430 15</inkml:trace>
  <inkml:trace contextRef="#ctx0" brushRef="#br0" timeOffset="2415.0837">4371 2171 1064 0,'0'0'0'0,"0"0"-12"15,0 183 12-15,11-89 5 16,7 12 16-16,-1 3-8 16,2-1-6-16,-9-3-6 15,-2-15-1-15,-8-17-10 0,0-16-27 16,0-26-261-16,-6-18-81 16</inkml:trace>
  <inkml:trace contextRef="#ctx0" brushRef="#br0" timeOffset="2692.5637">4386 2167 678 0,'0'0'291'0,"0"0"-291"15,0 0 0-15,114-12 32 16,-62 20 21-16,4 20-39 0,-8 13-2 15,-10 4-5-15,-20 10 1 16,-14 1 1-16,-4 4 6 16,-27-1 8-16,-15-2 2 15,-11-7-15-15,4-7-2 16,6-11-8-16,12-13-73 16,14-16-166-16,5-3-74 15</inkml:trace>
  <inkml:trace contextRef="#ctx0" brushRef="#br0" timeOffset="2954.884">4797 2220 679 0,'0'0'154'16,"0"0"-130"-16,122 26 68 16,-78 10-12-16,-6 8-25 15,-5 4-27-15,-8 2-12 16,-4 2 4-16,-9-4-10 15,-6-2 3-15,-6-9-9 16,0-12 5-16,0-11 2 16,-6-9-2-16,-11-5 11 15,-5-12 28-15,-3-32-33 16,6-17-15-16,5-16 0 0,11-16-20 16,3-1-35-1,3 1-59-15,19 12-149 0,7 26-168 16</inkml:trace>
  <inkml:trace contextRef="#ctx0" brushRef="#br0" timeOffset="3240.0111">5302 2127 614 0,'0'0'141'16,"0"0"44"-16,0 0-59 15,0 0-56-15,0 0-23 16,0 0-28-16,137 79 1 0,-114-43-1 15,-2 5-5 1,-8 3-1-16,-8 3 4 0,-5-1-4 16,0-2 0-16,-7-6-4 15,-17-3-8-15,-3-9 6 16,-2-15-2-16,-2-8 1 16,2-3 6-16,-2-14-1 15,-1-23-5-15,3-9-6 16,9-8-9-16,11-3-17 15,9-2-28-15,0 2-42 16,31 10-219-16,7 10-295 16</inkml:trace>
  <inkml:trace contextRef="#ctx0" brushRef="#br0" timeOffset="3740.4215">5703 2045 877 0,'0'0'110'0,"0"0"-94"16,0 0 39-16,0 0-9 15,0 0-27-15,0 0-19 16,7-4-4-16,-2 12 4 16,-1 2 3-16,1-2-3 15,-1 2 3-15,-2 1-3 16,0 0 3-16,0-1-2 15,0 0-1-15,-2-2 1 0,3-8-1 16,-1 5 3-16,0-5-3 16,1 0 2-16,-1 0 8 15,7-13-7-15,-3-7-1 16,3-6-2-16,-2 4 0 16,-4 6 0-16,-3 4 0 15,0 2 3-15,0 4 0 16,0 4 2-16,0 2 1 15,0 0-2-15,-16 10-4 16,-4 20-2-16,-2 13 2 16,-1 13 0-16,6 3 6 15,-1 8-1-15,7-4 4 16,1 0 6-16,8-1 3 0,2-6-8 16,2-7-6-1,29-13-4-15,5-14 0 0,7-12 0 16,8-10-3-16,2 0-15 15,5-17 5-15,-2-10-44 16,-12-3-254-16,-5-1-335 16</inkml:trace>
  <inkml:trace contextRef="#ctx0" brushRef="#br0" timeOffset="4175.8506">6138 2450 758 0,'0'0'71'0,"0"0"-60"16,0 0 21-16,0 0-2 16,0 0-12-16,0 0 4 0,-11 46-11 15,11-44 4-15,0-2 11 16,11 0 12-16,7-2 8 16,2-16-1-16,2-2-26 15,-2-6-11-15,-3-6-4 16,-3-4 3-16,-1-4-2 15,-3-7-4-15,-6 2 6 16,0-5 2-16,-4 6-2 16,0 5 0-16,0 13 10 15,-2 8 10-15,-4 9-8 16,-4 7-6-16,4 2-11 16,-3 0-2-16,-5 1-4 0,-3 23-4 15,-3 14 6-15,0 8 2 16,4 13 0-16,5 3 1 15,2 0 3-15,4 0 13 16,5-6-12-16,3-6-2 16,26-8-3-16,14-11-1 15,5-13-10-15,12-14-11 16,7-4-70-16,-3-12-234 16,-6-17-221-16</inkml:trace>
  <inkml:trace contextRef="#ctx0" brushRef="#br0" timeOffset="4956.3416">6586 2448 819 0,'0'0'109'0,"0"0"-100"15,0 0 17-15,0 0 42 16,0 0-5-16,0 0-22 15,75-29-13-15,-48 4-13 16,0 0 2-16,-5-8-12 16,-9-3 4-16,-1-4 11 15,-8-4-1-15,-4-5 2 16,0-3-5-16,0 8 0 16,0 6-4-16,0 14 1 15,0 16 0-15,0 6 5 0,0 2-9 16,0 0-9-16,0 0-4 15,0 0-5-15,3 0-2 16,10 14-3-16,3 4 13 16,5 2 1-16,8 2-2 15,-2 4-3-15,2 1 3 16,-4 0-4-16,-5 5-1 16,-9 0-1-16,-7 4-1 15,-4 3 6-15,0-2-1 16,-13 0 4-16,-5-3 9 15,3-4 7-15,3-2-5 16,12-6-10-16,0-4-1 0,0-6 3 16,12-8 1-16,12-4 4 15,9 0-4-15,4 0 5 16,0-16-1-16,-1-4-6 16,-5-4 1-16,-2-3 1 15,-4-4-1-15,-8-5 1 16,-1-8-4-16,-7-8 1 15,-5-9 3-15,-2-10-2 16,0-2 0-16,1 3-2 16,4 10 0-16,-3 18-1 15,5 13-1-15,-3 16 2 16,0 5 0-16,-2 5-1 16,0 3-5-16,7 0 0 0,7 18-4 15,7 15 0 1,-1 11 6-16,0 8 4 0,1 2 0 15,-7 2 4-15,-3-3-4 16,-6-8 0-16,-7-5 0 16,-2-7-3-16,0-6 3 15,0-6 0-15,0-7-2 16,0-6-39-16,0-8-46 16,0 0-36-16,5-5-34 15,6-20-94-15,2-11-103 16,3-10 172-16</inkml:trace>
  <inkml:trace contextRef="#ctx0" brushRef="#br0" timeOffset="5173.0493">7575 1929 106 0,'0'0'230'0,"0"0"-42"15,0 0-76-15,0 0 5 0,120-33-33 16,-93 62-23-16,-5 11 4 16,-6 6-14-16,-1 4 0 15,-5 2-5-15,-4-2-20 16,-6-7 7-16,0-3-11 15,-2-9 15-15,-16-4-14 16,-2-5-13-16,-2-10-10 16,1-12 3-16,0 0 6 15,0-6 6-15,1-26-15 16,7-11-11-16,7-12-28 0,6-15-91 16,0-1-290-1</inkml:trace>
  <inkml:trace contextRef="#ctx0" brushRef="#br0" timeOffset="5608.2335">8003 1975 682 0,'0'0'178'0,"0"0"-59"16,29 126-8-16,-20-83-47 16,-1-4-22-16,-3-1-21 15,-5-7-1-15,0-6-9 16,0-4 0-16,0-12-10 0,0-2 4 15,-5-7 2 1,-3 0-2-16,-3 0 3 0,-5-14 8 16,5-19-11-16,4-8-4 15,7-14-1-15,0-11-11 16,3-4-4-16,20 2 0 16,4 2 0-16,2 17-5 15,4 11 0-15,1 16 7 16,0 14 5-16,-3 8 2 15,-2 0-5-15,-3 18 8 16,-5 17 3-16,-8 9 4 16,-4 7 3-16,-7 8 1 15,-2-5 16-15,0 0 0 0,0-14-5 16,5-8-11-16,5-5-7 16,9-12 0-16,14-7 3 15,16-8 7-15,12 0-6 16,5 0-5-16,-8-14-40 15,-20 2-59-15,-19 0-421 16</inkml:trace>
  <inkml:trace contextRef="#ctx0" brushRef="#br0" timeOffset="6356.9205">2295 3971 1208 0,'0'0'22'0,"0"0"-18"0,0 0-4 16,0 0-10-16,0 0-6 15,0 0-14-15,6 113 30 16,23-15 5-16,-2 12 5 15,-3 3 3-15,-6-4-9 16,-7-9 1-16,-7-14-1 0,-4-18 1 16,0-20 1-16,0-17-6 15,0-18 1-15,0-9 0 16,0-4 1-16,0 0 17 16,0-36 6-16,0-22-24 15,12-26-1-15,13-10-8 16,12 0 7-1,17 15-4-15,1 23-6 0,-8 25 1 16,-5 22 2-16,-13 9-7 16,-6 23 1-16,-1 26 6 15,-6 12 8-15,-6 5 3 16,-7-4-1-16,-3-4 2 0,-3-8 4 16,-25-6-7-16,-13-8 14 15,4-7-4-15,-3-16-7 16,-1-13-4-16,12-3-35 15,12-38-173-15,17-22-796 16</inkml:trace>
  <inkml:trace contextRef="#ctx0" brushRef="#br0" timeOffset="7707.7185">3197 4154 1115 0,'0'0'45'16,"0"0"-43"-16,-120 117-2 16,91-56 9-16,10 0-4 0,13 5 4 15,6-3-8-15,0-12-1 16,4-8 0-16,12-11 2 16,4-13-2-16,2-8-1 15,-1-11-10-15,5 0-1 16,3-25-1-16,3-18-3 15,-1-13-12-15,-4-13 0 16,1 0-13-16,-1 2 17 16,-3 19 24-16,-5 18 21 15,-13 20 24-15,-4 8 19 16,-2 2-27-16,0 8-37 16,2 21-6-16,5 14 6 15,2 3 15-15,4 3-7 0,3-10 3 16,4-2-8-16,7-12-3 15,2-6 2-15,-2-9 4 16,-5-10 3-16,2 0-3 16,1-26 5-16,4-19-5 15,0-13-6-15,-2-12 0 16,-3-4-1-16,-2-4-7 16,2 6 2-16,1 13 6 15,-2 18-7-15,-4 16 1 16,-1 19 3-16,3 6-10 0,0 16-4 15,6 26 10 1,-2 14 7-16,-5 6 1 0,-7 3 3 16,-6-1-4-1,-3 0 3-15,-4-2-2 0,0-5 0 16,0-9 3-16,-11-10-4 16,-4-11 4-16,1-10 2 15,3-13 2-15,5-4-7 16,-4-4 21-16,2-26-10 15,-1-8-12-15,7-2-19 16,2 5 9-16,0 11 3 16,13 11 0-16,5 6 2 15,-1 7-1-15,2 0-1 16,3 2-1-16,2 16 4 0,5 3 2 16,4 0 0-16,6-1 2 15,7-9 7-15,8-6-1 16,2-5-4-16,2-1 0 15,-5-23 2-15,-6-6-3 16,-5-6-1-16,-11-5 1 16,-6-1-1-16,-12 0 2 15,-8-2-1-15,-5 0 3 16,0 1 0-16,0 4-2 16,-7 4-1-16,-6 9 1 15,-1 12 0-15,5 9-1 16,3 5 0-16,-5 0-1 15,-7 14-14-15,-1 23 9 16,-4 18 3-16,4 11 1 0,17 8 1 16,2-2 2-16,21-4-2 15,31-11 0-15,25-16 1 16,14-12-1-16,18-17-12 16,2-12-63-16,-1 0-94 15,-16-25-104-15,-19-10 33 16,-15-5 48-16,-16-2 192 15,-13-5 6-15,-10 1 154 16,-13 0 32-16,-5 2-32 16,-3 6 28-16,0 7-70 15,-5 8-25-15,-8 10-42 16,3 6-20-16,-4 7-16 0,1 0-15 16,-8 0-9-1,1 21 3-15,-2 12 3 0,2 5 0 16,4 4 1-16,7-2 4 15,9-2-4-15,0-8 2 16,0-5 0-16,16-8 0 16,6-9 0-16,5-8 2 15,-3 0 0-15,3-19-1 16,0-22-1-16,0-10-6 16,-5-7-16-16,0-9-7 15,-1-8 21-15,-4-4 8 16,-1-13 1-16,-3 1-1 0,-9 4 1 15,-2 20 0-15,-2 18 4 16,0 23 9-16,0 16 20 16,-2 10-1-16,-9 0-33 15,-4 21-14-15,-5 19 13 16,-3 11-1-16,8 10 2 16,13 3-2-16,2 2-16 15,13-3-66-15,22-7-256 16,5-9-328-16</inkml:trace>
  <inkml:trace contextRef="#ctx0" brushRef="#br0" timeOffset="8809.2536">6877 3663 1130 0,'0'0'0'16,"0"0"-29"-16,0 0 23 15,0 0 6-15,0 0 12 16,0 0-3-16,2 99-4 16,6-88-4-16,-2-5 3 0,-4-6-4 15,1 0 3 1,1 0 4-16,5-12 2 0,2-16 1 16,0-9-10-16,-2-3 0 15,-9-1 1-15,0 9-2 16,0 8-3-16,-5 11 4 15,-10 13 0-15,-7 0 0 16,-7 15-12-16,-11 27 8 16,-3 20 4-16,1 20 11 15,7 13 0-15,6 1 2 16,10-3 0-16,15-12 7 16,4-7-15-16,18-9-3 0,26-11-1 15,17-10 3-15,15-10-4 16,13-14 5-16,5-18-4 15,-3-2-1-15,-7-26-1 16,-8-18-25-16,-11-11 9 16,-17-4 4-16,-14-7 13 15,-21-7 3-15,-13-1 4 16,0 6-4-16,-13 10 31 16,-13 16 17-16,1 16-14 15,-2 16-19-15,0 10-9 16,-6 6-9-16,-5 34-5 15,-5 17 4-15,10 8 0 16,9 8 1-16,12-7 0 0,10-6 0 16,2-6 0-16,7-6 0 15,20-8-3-15,4-10 6 16,2-10-3-16,3-13 1 16,2-7-2-16,0-11-1 15,6-25-3-15,-1-9-22 16,-3-16-8-16,-3-8-43 15,-1-7-8-15,0 5 4 16,0 6-1-16,-1 19 62 16,-6 23 21-16,-6 17 26 15,-4 6 12-15,-5 21-17 0,4 19 18 16,0 6 32 0,-5 4-13-16,1-4-11 0,-8-3-14 15,-2-3-6-15,-4-8-13 16,0-6-14-1,0-6 7-15,-4-6 1 0,-7-8-2 16,0-6-4-16,0 0 3 16,-3-6-3-16,1-22-2 15,4-16-16-15,7-11-3 16,2-9-8-16,0-4 9 16,20 3-21-16,11 14 14 15,9 10 8-15,5 19 6 16,-1 13 6-16,3 9 0 15,-3 0 5-15,-5 22 11 0,-8 12 2 16,-7 8 12-16,-8 4-3 16,-8 4 6-16,-8-1-5 15,0-3-5-15,0-6-10 16,0-10-8-16,-6-10-7 16,6-11-78-16,0-9-195 15,0-13-467-15</inkml:trace>
  <inkml:trace contextRef="#ctx0" brushRef="#br0" timeOffset="9028.9123">8446 3177 1046 0,'0'0'42'15,"0"0"-40"-15,58 111 61 0,-38-30 6 16,-2 13-16-1,-5 16-8-15,-2 6-17 0,-2 5-4 16,3-3-14-16,1-5-3 16,-2-15-7-16,0-14-7 15,-4-18-98-15,-7-23-63 16,-3-26-345-16</inkml:trace>
  <inkml:trace contextRef="#ctx0" brushRef="#br0" timeOffset="9492.1115">8350 3756 765 0,'0'0'73'0,"0"0"-47"0,0 0 32 16,0 0 16-16,156-40-27 16,-107 73-14-16,7 18 5 15,-5 8 6-15,-2-1-16 16,-5 3 8-16,-8-9-11 15,-5-9 0-15,-8-12-5 16,-9-11-12-16,-6-7 2 16,-6-9-7-16,1-4 2 15,-3 0 7-15,0-6 6 16,0-28-7-16,2-19-11 0,6-19-9 16,4-12-6-1,8-1-30-15,2 13 9 0,7 21 7 16,4 18 7-16,-1 21 9 15,1 12 6-15,-2 0 0 16,-2 30 7-16,-2 8 1 16,-4 7 13-16,-8-4 5 15,-11-5 5-15,-4-9 4 16,0-7 4-16,0-8-5 16,-11-6-4-16,-11-6-14 15,-2 0 5-15,-3-21-9 16,2-16-5-16,7-13-55 15,12-10-40-15,6-7-100 0,0-3-281 16</inkml:trace>
  <inkml:trace contextRef="#ctx0" brushRef="#br0" timeOffset="9707.1859">9318 3177 834 0,'0'0'194'0,"0"0"-147"15,0 0 35-15,0 0-36 16,0 0-40-16,0 0 12 15,79 119 22-15,-70-37-22 16,-7 11 1-16,-2 5-6 16,0 6 0-16,0 5-6 15,-2-5-3-15,2-10-2 16,0-17-1-16,0-20-1 0,0-17-6 16,12-17-35-1,3-21-51-15,7-2-134 0,3-40-492 16</inkml:trace>
  <inkml:trace contextRef="#ctx0" brushRef="#br0" timeOffset="9921.2246">9667 3116 1045 0,'0'0'33'0,"0"0"-20"16,0 0 39-16,0 143 31 15,0-60-35-15,0 12-16 16,0 2-6-16,0 1-5 16,0-4-7-16,0-6-8 0,0-10-3 15,0-13-3-15,9-19-18 16,20-21-83-16,8-19-104 16,2-6-427-16</inkml:trace>
  <inkml:trace contextRef="#ctx0" brushRef="#br0" timeOffset="10274.1287">9952 3667 975 0,'0'0'195'16,"0"0"-184"-16,0 0 5 16,0 0 14-16,0 0-17 0,0 0-13 15,145-44 2-15,-109 26-7 16,-5-2-1-16,0-6-8 15,-4-2 12-15,-10-2 1 16,-5-4 2-16,-8-2 1 16,-4 6 3-16,0 3 5 15,-2 10 6-15,-12 8 2 16,3 9-4-16,-9 0-14 16,-4 15-6-16,-9 18 6 15,-6 16 13-15,6 4-6 16,4 6 1-16,12 3-4 15,10-2-1-15,7 3 2 0,0-5-5 16,13-6 0 0,23-10-2-16,11-15-21 0,15-16-49 15,5-11-76-15,2-22-312 16</inkml:trace>
  <inkml:trace contextRef="#ctx0" brushRef="#br0" timeOffset="10688.8165">10650 3027 893 0,'0'0'166'0,"0"0"-91"15,0 0 0-15,0 0-5 16,0 0-70-16,0 0 2 16,50 67-2-16,-33 9 20 15,-7 11 1-15,-5 2 3 0,-5 0-10 16,0-5-2-16,0-8-5 15,0-12-4-15,0-11-1 16,0-16-1-16,3-13-2 16,-1-11 3-16,-2-11-1 15,0-2 7-15,0-11 5 16,0-20-13-16,-14-13-7 16,-5-9-2-16,-8 3-4 15,-2 2 2-15,0 12 1 16,0 12 3-16,2 17 0 0,-4 7 2 15,-7 11 1 1,-3 23 4-16,-1 12 17 0,9 2 3 16,10 0-8-16,17-2-5 15,6-6-7-15,25-9-10 16,35-15 10-16,19-16-11 16,8 0-72-16,-2-20-305 15</inkml:trace>
  <inkml:trace contextRef="#ctx0" brushRef="#br0" timeOffset="11322.2672">1706 5570 1116 0,'0'0'0'15,"0"0"-23"-15,0 0 10 16,0 0 13-16,226-60 25 0,46 0 19 16,123-10 1-1,114-8-9-15,99 2-6 0,67 9 11 16,36 7 10-16,17 3-29 15,-15 4-13-15,-36 6 0 16,-54 3-8-16,-78 10 0 16,-93 8-1-16,-97 2-1 15,-99 7-9-15,-91 0 3 16,-80 1 5-16,-63-1-8 16,-38-2-51-16,-78 1-56 15,-68-2-56-15,-68 6-362 16</inkml:trace>
  <inkml:trace contextRef="#ctx0" brushRef="#br0" timeOffset="11640.0849">1653 5748 1264 0,'0'0'125'16,"0"0"-125"-16,0 0-138 16,129-138 93-16,94 69 45 15,115-12 19-15,121-6 29 16,119 6-5-16,106 11-24 16,57 11-5-16,17 19-4 15,-30 16-7-15,-57 0 12 0,-67 6-15 16,-88 2 0-16,-92 4 3 15,-105 11-3-15,-112 1-10 16,-100 0-40-16,-94 8-67 16,-57 4-177-16,-95-1-137 15</inkml:trace>
  <inkml:trace contextRef="#ctx0" brushRef="#br0" timeOffset="17424.0577">8128 8909 894 0,'0'0'11'0,"0"0"-5"15,0 0-6-15,0 0 18 16,0 0 11-16,0 0-2 16,48-127-11-16,-38 96-2 0,-10-2-1 15,0 2 1 1,-5 4 9-16,-22 10 10 0,-8 9-4 16,-14 8-19-16,-10 9-5 15,-7 34-4-15,-5 19 8 16,-3 21-8-16,7 17 8 15,19 11 10-15,15 3-5 16,27-7 8-16,6-13-19 16,29-12-1-16,25-15 0 15,23-17-2-15,12-20-2 16,10-18-8-16,-5-12-18 16,-15-4-88-16,-14-26-306 15</inkml:trace>
  <inkml:trace contextRef="#ctx0" brushRef="#br0" timeOffset="17723.3901">8502 8913 741 0,'0'0'122'0,"0"0"-70"16,0 0-18-16,127-39 18 15,-94 60-10-15,-4 23-20 16,-4 9-1-16,-12 6-8 15,-8 2 2-15,-5-4-7 16,0-2-2-16,-12-9 4 16,-15-4-4-16,-2-11 4 15,-2-11 3-15,0-19-8 16,0-1 8-16,2-32-5 16,7-24-8-16,8-16-9 0,14-10-31 15,0-1-65-15,8 7-95 16,11 20-70-16,-1 18-199 15</inkml:trace>
  <inkml:trace contextRef="#ctx0" brushRef="#br0" timeOffset="18155.3884">8830 8853 225 0,'0'0'532'0,"0"0"-452"15,0 0-19-15,0 0 27 0,144-65-26 16,-106 74-37-16,0 29-10 16,-2 8 6-16,-5 10-4 15,-7 2-1-15,-11-2 3 16,-8-3-8-16,-5-7 2 16,0-8 1-16,-7-10-7 15,-6-12 0-15,-5-8 1 16,1-8-4-16,-6 0 7 15,3-28 0-15,3-16-11 16,3-17-5-16,11-14-4 16,3-10 2-1,0 1-7-15,23 6-3 0,10 14 12 16,5 15 3-16,2 18 1 0,1 16 0 16,-2 15-4-16,1 11 2 15,-1 28 3-15,-8 14 8 16,-5 9-2-16,-4 8 0 15,-5-2 1-15,-4-2-6 16,-7-10 0-16,-6-10 1 16,0-11-2-16,0-17-6 15,2-18-37-15,1-1-242 16,2-41-245-16</inkml:trace>
  <inkml:trace contextRef="#ctx0" brushRef="#br0" timeOffset="18377.9995">9587 8067 706 0,'0'0'191'0,"0"0"-129"0,0 0-36 15,0 0-15-15,0 0 52 16,82 146-11-16,-61-49-29 16,-2 11-1-16,4 6-5 15,-5 0 3-15,-3-9-13 16,-4-11-4-16,-2-14-1 15,-6-13-2-15,-3-20-1 16,0-15-23-16,0-15-74 16,-14-17-216-16,-12 0-162 15</inkml:trace>
  <inkml:trace contextRef="#ctx0" brushRef="#br0" timeOffset="19056.4036">9497 8732 593 0,'0'0'138'0,"0"0"-78"16,0 0 27-16,0 0-14 16,0 0-52-16,0 0-21 15,72-45 1-15,-21 29 0 16,5-2 0-16,2 0-1 16,-2 3 0-16,-8 5 4 15,-7 6-4-15,-8 4 0 0,-8 0-1 16,-3 0-2-1,-6 11 2-15,-3 10 1 0,-2 4 0 16,0 3 9-16,-2 3 1 16,-5 0 3-16,1 1 8 15,-5 0-15-15,3-4 4 16,-3-5-3-16,0-10 3 16,0-7-9-16,0-4 2 15,0-2 1-15,0 0 8 16,2-15 6-16,6-21-18 15,3-9-2-15,5-10-6 16,5-7-4-16,4-8-17 16,10-2-38-16,5 4-19 15,2 6 36-15,-3 15 34 16,-2 15 16-16,-10 19 5 0,-10 13 15 16,-3 4 0-1,-3 34 12-15,-3 12 16 0,-1 6-4 16,2 0-15-16,2-6-25 15,2-8 10-15,8-9-8 16,5-11-2-16,3-17-2 16,5-5-2-16,-1-8 0 15,0-28-6-15,-1-10-20 16,-10-10-6-16,-7-4 12 16,-7 2 12-16,-8 5 6 15,0 15 2-15,-5 14 4 16,-11 14-4-16,3 10 13 0,-3 0-13 15,3 22-6 1,2 15 6-16,0 11 0 0,2 4 1 16,7-4 0-16,2-6-1 15,0-8-2-15,9-12-12 16,15-10-56-16,3-12-110 16,-1 0-2-16,-1-28-170 15</inkml:trace>
  <inkml:trace contextRef="#ctx0" brushRef="#br0" timeOffset="19308.3818">10893 7553 850 0,'0'0'82'15,"0"0"-82"-15,0 0 0 16,0 0 59-16,29 160-10 15,-12-73-20-15,4 10 6 16,-1 11 3-16,-1 6-14 16,0 2 5-16,-2-4-18 15,1-9-3-15,-3-19-8 16,-1-17 0-16,-1-15-3 16,-1-17-44-16,1-16-221 15,1-18-372-15</inkml:trace>
  <inkml:trace contextRef="#ctx0" brushRef="#br0" timeOffset="19990.4308">10141 10012 983 0,'0'0'55'0,"0"0"-52"16,0 0 25-1,0 0-1-15,0 0-25 0,-2-113 4 16,2 76-4-16,-13 4 1 16,-14 7-3-16,-6 8 3 15,-7 11 0-15,-9 7 1 16,-5 7 6-16,-4 32-1 16,-2 15 3-16,3 18 0 15,10 12 4-15,13 4 4 16,20 2-12-16,14-5 7 15,3-6-8-15,37-6-3 0,14-13-3 16,15-13 2-16,8-17 1 16,2-23-1-16,-4-7-3 15,-5-25-2-15,-6-28 1 16,-6-15-4-16,-7-11 1 16,-8-13 3-16,-10 3 0 15,-11 2 2-15,-8 17-2 16,-6 16 2-16,-3 14 1 15,-5 17 8-15,2 10 9 16,-2 9-10-16,4 4 2 16,6 13-11-16,3 34 0 15,7 13 7-15,3 6-3 0,-2-2 4 16,4-6-6 0,0-9-2-16,-5-8 2 0,-3-11 0 15,-3-13-2-15,-5-9 0 16,-7-8 0-16,-2 0-11 15,0-25-6-15,0-18-139 16,0-13-236-16,0-11-146 16</inkml:trace>
  <inkml:trace contextRef="#ctx0" brushRef="#br0" timeOffset="20280.2928">10652 9647 825 0,'0'0'182'0,"0"0"-161"0,0 0 7 16,0 0 43 0,-47 132-25-16,25-78-26 0,0 0-10 15,-1 1-7-15,4-3 5 16,0-6-1-16,6-8-1 16,0-12-2-16,8-8-2 15,3-9-2-15,2-6-1 16,0 0-4-16,9 0 5 15,20 0 7-15,16-2 1 16,8-1-5-16,2 0-2 16,-1 0-1-16,-5 0-1 15,-6 0-29-15,-8 0-107 16,-6-1-306-16</inkml:trace>
  <inkml:trace contextRef="#ctx0" brushRef="#br0" timeOffset="20524.7368">11013 9505 931 0,'0'0'134'0,"0"0"-109"16,0 0-4-16,0 0-13 16,0 0 20-16,11 106 6 15,-2-52-11-15,5-1-14 16,-4-3-1-16,6-6-7 0,2-6 7 15,0-10-8 1,-3-10 0-16,-3-8-2 0,-1-10-14 16,-3-5-76-16,4-27-247 15</inkml:trace>
  <inkml:trace contextRef="#ctx0" brushRef="#br0" timeOffset="20695.2102">10912 9709 803 0,'0'0'186'0,"0"0"-146"15,0 0-16-15,0 0-12 16,0 0 1-16,114 3-13 16,-33-46-61-16,-6-7-564 0</inkml:trace>
  <inkml:trace contextRef="#ctx0" brushRef="#br0" timeOffset="21823.7015">12202 7517 861 0,'0'0'22'16,"0"0"-21"-16,-156-139 4 15,96 90 48-15,-2 1-20 16,-7 0-22-16,-9 0 7 15,-16 4-14-15,-17 2 1 16,-16 2 6-16,-16 1-5 16,-17 3-1-16,-18-2 8 15,-18 3 11-15,-14 4-12 16,3 5 21-16,7 8 11 0,1 7-23 16,8 11-7-1,-3 0-5-15,-3 13-6 0,0 16-1 16,-7 15-1-16,-7 8 1 15,-5 13 0-15,-1 10 5 16,1 4-4-16,16 10 3 16,13 1-3-16,11 4-2 15,16 3 1-15,2 5-1 16,2 10 4-16,4 8 7 16,3 9-12-16,12 13 12 15,10 13-5-15,14 1 0 16,12 4 0-16,10-1-1 0,11-7-5 15,16 2 4 1,10 7-5-16,17 3 1 0,8 6 1 16,6 16-2-16,14 3 9 15,9 1-9-15,0-5 4 16,29-10 0-16,18-8-1 16,15-10-3-16,14-12 2 15,8-2 0-15,13-11-1 16,7-2-2-16,12 1 2 15,9-6 1-15,13-7-1 16,11-13 3-16,9-12 0 16,10-11 1-16,3-9 3 15,9-9-3-15,12-8 1 16,7-7-5-16,8-10 7 0,4-7-8 16,3-8 4-16,4-4-3 15,4-8-1-15,-2-4 10 16,3-5-5-16,-5-3 6 15,-9-5-8-15,-6-20-2 16,-13-6 2-16,-13-7-2 16,-9-1 2-16,-16-5-2 15,-17 1 7-15,-14 0-5 16,-14 4 4-16,-9-6-4 16,-2 1 7-16,1-6-4 15,-5-10-4-15,-1-10 5 0,-4-13 1 16,-7-8-7-1,-6-2 2-15,-5-1 2 0,-5-4 0 16,-6-3-3-16,-6-2 1 16,-8-1-1-16,-8-2-1 15,-1-6-1-15,-2-5 3 16,4-14-2-16,1-7-1 16,1-17 0-16,4-10-1 15,-1-3 1-15,0-11 0 16,-3 1 0-16,-6 2 0 15,-11-5-2-15,-13-3 1 16,-9-7-2-16,-5-13-7 16,-39-15 0-16,-23-16-7 15,-20-3-1-15,-19 9 6 16,-10 23-7-16,-3 37 2 0,1 37 6 16,0 35-4-16,-11 35-37 15,-18 26-86-15,-16 22-414 16</inkml:trace>
  <inkml:trace contextRef="#ctx0" brushRef="#br0" timeOffset="24754.8958">16137 8653 969 0,'0'0'33'0,"0"0"-32"0,-131 64 0 15,96-44-1-15,8-6 20 16,13-10 47-16,10-2-25 16,4-2-24-16,0 0-11 15,0 0 4-15,0 0 13 16,22-25 16-16,32-22-7 16,34-30-6-16,40-27-3 15,39-20-1-15,44-18-3 16,39-15 10-16,31-6-7 15,17-11 2-15,3-14-13 16,-7-9-2-16,-2-9-5 16,-15-7 1-16,-17 15-5 15,-21 17-2-15,-35 27 2 0,-34 33-1 16,-41 25 1-16,-34 22-1 16,-36 19 2-16,-28 19 0 15,-17 13 0-15,-12 9 2 16,-2 5-4-16,-6 5-11 15,-29 4-23-15,-23 13-42 16,-32 37-2-16,-31 22-116 16,-24 16-329-16</inkml:trace>
  <inkml:trace contextRef="#ctx0" brushRef="#br0" timeOffset="25459.5768">15836 8868 577 0,'0'0'57'0,"0"0"-5"16,0 0-12-16,0 0 21 15,0 0 44-15,0 0-31 16,-39-86-13-16,39 85-27 16,0 1-9-16,0 0-8 0,0 0-13 15,13 0-4-15,42 16 2 16,41 18 14-16,41 14 16 15,36 16 3 1,45 12-10-16,45 12 2 0,38 15 6 16,40 9-11-16,25 16-3 15,23 9 4-15,6 7 1 16,-1 12-5-16,-4 1-7 16,-27-1-2-16,-15-7 14 15,-32-15 3-15,-33-14 2 16,-36-17-12-16,-41-20 3 15,-40-21-4-15,-39-14 6 16,-40-21-5-16,-33-10-3 16,-27-11-7-16,-19-6 5 0,-5 0-3 15,-3 0 4 1,2 0-4-16,-2 0-4 0,0 0-5 16,-13-10-15-16,-21-4-57 15,-8-1-52-15,-7-6-42 16,-5-14-514-16</inkml:trace>
  <inkml:trace contextRef="#ctx0" brushRef="#br0" timeOffset="26835.8276">19531 6322 502 0,'0'0'231'0,"0"0"-155"16,0 0-17-16,0 0 12 15,74-116-17-15,3 56-29 16,21-13-4-16,20-7 0 15,7-2 16-15,-5 5 8 16,-10 4-6-16,-19 10 2 0,-20 10 3 16,-19 11-4-16,-19 9-5 15,-15 11-10-15,-9 8-11 16,-5 8-7-16,-4 4-5 16,0 2-2-16,0 0-14 15,0 0-38-15,-7 16-86 16,-17 10-67-16,-12 4-426 15</inkml:trace>
  <inkml:trace contextRef="#ctx0" brushRef="#br0" timeOffset="28053.8802">22144 4923 997 0,'0'0'47'16,"0"0"-47"-16,0 0-28 15,-18 111 28-15,16-26 21 16,2 13-1-16,0 2-8 16,0-6-8-16,0-2-2 15,0-11 3-15,0-8-4 16,0-12-1-16,0-12-25 16,-4-18-168-16,-7-16-151 0</inkml:trace>
  <inkml:trace contextRef="#ctx0" brushRef="#br0" timeOffset="28478.0478">21984 4935 678 0,'0'0'156'0,"0"0"-26"16,0 0-96-16,0 0 8 15,0 0-29-15,0 0-5 16,123 26 13-16,-68 42 2 15,0 10 2-15,-1-1-17 16,-7-8-1-16,-9-8-7 16,-7-15 9-16,-8-10-9 15,-10-15-1-15,-5-10 1 0,-2-7 2 16,-4-4 6-16,0 0 13 16,2-12 4-16,3-30 36 15,6-20-51-15,3-20-7 16,6-11-2-1,5-1-1-15,-1 1-2 0,1 20 2 16,0 15-3-16,-5 21 3 16,-9 19 2-16,-5 10-2 15,-4 8-4-15,5 1-10 16,9 32-10-16,3 20 24 16,4 17 1-16,0 11 1 15,-6 10 2-15,6-4-3 16,4-11-1-16,7-14-3 0,13-16-48 15,9-20-103-15,2-22-271 16</inkml:trace>
  <inkml:trace contextRef="#ctx0" brushRef="#br0" timeOffset="28763.8861">23385 4838 131 0,'0'0'788'16,"0"0"-694"-16,0 0-40 15,-120-22 17-15,73 59-38 16,2 14-21-16,3 18-2 16,11 5-7-16,16-2 4 0,15-6-6 15,0-9 1-15,29-14 2 16,9-12-2-16,4-15 3 16,-3-14-5-1,0-2 7-15,-3-17-3 0,-3-21 3 16,-6-10-3-16,-8-7 1 15,-11-8-1 1,-8-2-4-16,0 8-10 0,-3 8-16 16,-8 11-74-16,6 8-244 15,5 3-357-15</inkml:trace>
  <inkml:trace contextRef="#ctx0" brushRef="#br0" timeOffset="29012.2492">23690 4269 1079 0,'0'0'73'16,"0"0"-25"-16,0 0 35 15,0 0-71 1,0 0-12-16,0 0-23 0,0 130 23 16,0-33 17-16,0 9-4 15,2 3-1-15,3 7-10 16,0-1-1-16,2-9 2 15,3-11-3-15,2-21-4 16,-5-24-54-16,-1-24-67 16,-4-26-333-16</inkml:trace>
  <inkml:trace contextRef="#ctx0" brushRef="#br0" timeOffset="29422.4974">23488 4868 986 0,'0'0'78'16,"0"0"-59"-16,0 0 51 16,0 0-21-16,0 0-49 15,0 0-8-15,144-50 6 16,-36 30-13-16,8-6-30 16,3-2-65-16,-9-2-1 15,-14-2 111-15,-20 4 14 16,-32 8 55-16,-21 8 6 0,-17 7 16 15,-6 5-19 1,0 0-32-16,0 0-20 0,0 0-20 16,-15 15-6-16,-10 20-10 15,-6 15 16-15,-8 15 9 16,11 1-5-16,10 0-4 16,14-1 1-16,4-8 0 15,6-9-1-15,19-19 0 16,8-19 0-16,3-10 1 15,1-20 1-15,-1-26 5 0,-7-10-1 16,-11-9 3 0,-11 0-7-16,-7 0-2 0,0 3-3 15,0 12-22 1,0 10-56-16,0 8-179 0,0 10-407 16</inkml:trace>
  <inkml:trace contextRef="#ctx0" brushRef="#br0" timeOffset="29871.4145">24677 4538 911 0,'0'0'16'0,"0"0"-10"16,0 0 32-16,12 144 39 16,-8-100-38-16,3-4-17 15,-1-5-10-15,-4-8-2 0,3-7-2 16,-5-9-2-16,3-6-5 15,-3-5 5-15,0 0 3 16,0-10 10-16,-5-16 1 16,-8-10-9-16,4-9-6 15,9-8 1-15,0-3-3 16,0-6-2-16,24 3-2 16,5 8-3-16,4 2-4 15,-2 14 7-15,4 8-2 16,-2 7 3-16,2 13-1 15,3 4-3-15,0 3 2 16,-5 10-1-16,-4 20-1 16,-8 6 1-16,-9 8 3 15,-4 4 1-15,-8-2 1 0,0-1 5 16,0-9-3-16,0-8 0 16,2-9-1-16,7-6 3 15,2-5 3-15,7-8 1 16,6 0 0-16,3 0-10 15,5-8 0-15,-1-11-46 16,0 0-148-16,0 0-422 16</inkml:trace>
  <inkml:trace contextRef="#ctx0" brushRef="#br0" timeOffset="30755.1391">25957 4195 921 0,'0'0'60'0,"0"0"-50"16,-90-104 31-16,51 67 60 16,-9 3-69-16,-10-2-30 15,-10-2-2-15,-11-2-1 16,-12-2 1-16,-18-2-1 15,-9-3 4-15,-16 3-2 16,-2-1 11-16,-4 4-7 16,-7 1 1-16,-5 4 0 15,-6 4 4-15,-4 4-2 16,-4 9 10-16,2 0-7 0,1 9-1 16,0 3-7-16,-1 7 1 15,-11 0-3-15,0 0 4 16,-1 9-2-16,-5 9 1 15,1 10-1-15,-1 11 1 16,8 10-4-16,7 9-4 16,15 5 3-16,7 10-5 15,5 14 5-15,8 13 1 16,10 11 0-16,7 9-4 16,14 8 2-16,9 7 0 15,16 4 2-15,14 6 0 0,14 11 1 16,16 5-1-16,12 3 0 15,16-3 1-15,3-9-1 16,18-8 1-16,25-7 0 16,12-9 4-16,19-7 1 15,13-5-2-15,13-7-3 16,13-5 1-16,9-6 1 16,15 0 0-16,10 1 3 15,13-4 1-15,13 0 6 16,8-15-4-16,8-12 0 15,4-8-8-15,-4-13 3 16,-2-12 3-16,-2-8-5 16,-4-14 5-16,-5-10-6 0,6-3-1 15,6-10 9-15,5-14-9 16,3-8 3-16,-3-5-1 16,-2-7 0-16,-14-4 0 15,-5-8 1-15,-9-2 0 16,-12-4 10-16,-8-10-4 15,-5-5-7-15,-4-6 6 16,-1-8-2-16,-1-4 2 16,0-9-7-16,-11-11 2 15,-5-12-3-15,-8-16 0 16,-19-15 2-16,-20-17 1 16,-21-11-3-16,-19-16-10 15,-23 5 9-15,-6 2-7 16,-21 14-12-16,-26 21-13 0,-8 24 7 15,-17 27-10-15,-10 25-51 16,-19 21-87-16,-14 15-501 16</inkml:trace>
  <inkml:trace contextRef="#ctx0" brushRef="#br0" timeOffset="32287.9725">22333 11740 816 0,'0'0'161'0,"0"0"-101"16,0 0-24-16,0 0 44 15,0 0-21-15,0 0-59 16,-31-14-3-16,58 75 3 15,11 21 21-15,-1 11 10 16,6 7-12-16,2 0-5 16,-3-10-5-16,-2-16-5 15,-2-16 0-15,-9-21 0 16,-6-15 2-16,-11-12 2 16,-4-9-2-16,-2-1 12 15,7-15 16-15,10-35 28 0,8-23-48 16,5-19-9-1,-3-10-5-15,0 1 0 0,-2 6-4 16,-2 18-11-16,-2 19-22 16,-4 20-18-16,2 18-41 15,0 13-84-15,12 7-223 16,3 5 88-16</inkml:trace>
  <inkml:trace contextRef="#ctx0" brushRef="#br0" timeOffset="32689.1372">23385 11841 255 0,'0'0'273'0,"0"0"-82"16,0 0 7-16,0 0-71 16,0 0-49-16,0 0-18 0,-42 2-27 15,-12 4-10-15,-8 6-2 16,0 3 2-16,4 8-10 16,7 4 10-16,4 12-10 15,9 8-6-15,7 9-2 16,10 4 0-16,11-1 0 15,10 0-5-15,0-8 0 16,19-7 0-16,20-11 0 16,3-13 2-16,5-16-2 15,4-4 0-15,0-20 6 16,3-24-5-16,-6-14 3 0,-5-12-2 16,-9-13-2-1,-8-1-1-15,-6 3 1 0,-6 12 1 16,-6 17-1-16,-3 22 0 15,-5 14 3-15,0 9-1 16,0 7-4-16,0 5-2 16,2 22-11-16,2 16 13 15,6 7 4-15,5 3-6 16,5-6 9-16,11-7-10 16,5-11-7-16,2-14-68 15,-1-15-78-15,-8-10-302 16</inkml:trace>
  <inkml:trace contextRef="#ctx0" brushRef="#br0" timeOffset="32913.6862">23724 11209 755 0,'0'0'185'0,"0"0"-131"15,0 0-47-15,0 0 22 16,-5 144 32-16,1-47-21 15,-2 11-10-15,3 2-5 16,3-3-5-16,0-11-12 16,0-9-6-16,7-22-2 15,15-17-3-15,5-22-55 16,-1-26-143-16,-1-4-206 0</inkml:trace>
  <inkml:trace contextRef="#ctx0" brushRef="#br0" timeOffset="33189.3924">23913 11524 270 0,'0'0'368'0,"0"0"-155"0,0 0-98 16,0 0-59-16,0 0-16 15,0 0 25-15,126 136-30 16,-105-57-6-16,0-3-5 16,-6-4-2-16,5-8-6 15,-7-14 2-15,5-18-8 16,-11-16 2-16,-5-16 2 15,5-3 11-15,4-42 25 16,2-23-20-16,10-20-28 16,-1-10-4-1,-2-5 2-15,4 9-20 0,-1 20-32 16,-3 21-29-16,-3 26-69 0,0 23-198 16,-5 4-32-16,0 17 128 15</inkml:trace>
  <inkml:trace contextRef="#ctx0" brushRef="#br0" timeOffset="33454.8164">24397 11540 86 0,'0'0'134'15,"0"0"28"-15,37 108-17 16,-14-85-52-16,6-10 34 16,6-7-23-16,1-6-24 15,3 0-32-15,-2-16-10 16,1-12-15-16,-1-6-13 16,-5-4-7-16,-8-3-1 15,-5-3-1-15,-11-3 0 0,-3 2-1 16,-5 10 0-16,0 6-1 15,0 11 1-15,-9 15-1 16,-16 3 4-16,-6 16-3 16,-4 24 18-16,-3 18 18 15,1 9-6-15,9 6-12 16,10 0-6-16,12-9-7 16,6-9-2-16,19-6-3 15,24-13-24-15,13-13-100 16,11-14-276-16</inkml:trace>
  <inkml:trace contextRef="#ctx0" brushRef="#br0" timeOffset="33721.463">25161 11350 135 0,'0'0'628'15,"0"0"-519"-15,0 0-54 16,-118 36 15-16,107-14-38 15,9 0-16-15,2 6-8 16,0 3-6-16,17 2 0 16,6 3 7-16,-1 2 5 15,3 3 5-15,-3 3 5 16,-2 0-3-16,-7-4 7 16,-9 0-12-16,-4-4-11 15,-6-2-4-15,-23 0 0 16,-5-2-1-16,5-11-148 15,10-14-324-15</inkml:trace>
  <inkml:trace contextRef="#ctx0" brushRef="#br0" timeOffset="34573.1252">25633 10968 886 0,'0'0'53'0,"0"0"-50"0,-80-138 6 15,45 95 8 1,-6 0-8-16,-7 0-9 0,-12-1 0 16,-15 0-6-16,-8-4 6 15,-16 1 0-15,-8 0 0 16,-11 5 0-16,-9 4 4 15,-6 4-2-15,-8 8-1 16,-4 10 1-16,-4 10-2 16,-8 6 0-16,-3 0-1 15,-4 2 0-15,-4 18 1 16,1 10 3-16,-1 6 9 16,0 4 1-16,5 4-11 0,3 0 4 15,7 0-6 1,5 2 12-16,5 2 6 0,10 5-4 15,8 1-5-15,7 4 4 16,4 4 4-16,5 2-9 16,2 7 4-16,9 3 3 15,9 6-1-15,11 12-3 16,12 16-3-16,12 9 0 16,11 9-6-16,14 3 10 15,18-2-8-15,11 3-1 16,11 2 7-16,34 0-5 15,20 0 6-15,20-2-6 16,15-3 10-16,20-3-2 16,20-1-2-16,14-3-4 15,15-4 6-15,8 1-4 0,0-12-2 16,-3-10-2-16,-9-15-3 16,-11-13 1-16,-7-16 0 15,-4-11 0-15,-3-12 0 16,-2-14-2-16,0-11 6 15,3-3-2-15,4-17-5 16,1-16 9-16,4-11-7 16,-8-9 3-16,1-5-2 15,-9-4-1-15,-3-6 3 16,-4-4-1-16,-9-3-1 16,-8-7 2-16,-6-2 0 15,-6-6 0-15,-9-2 1 0,-6-3-2 16,-8-9 0-16,-3-10-4 15,-7-12 1-15,-1-16 5 16,-1-15-6-16,-8-10 0 16,-6-8 0-16,-14-3-3 15,-12 8 0-15,-17 13 3 16,-6 21-8-16,-8 30-4 16,-26 22-5-16,-17 21-25 15,-20 17-77-15,-14 12-325 16</inkml:trace>
  <inkml:trace contextRef="#ctx0" brushRef="#br0" timeOffset="35990.0911">7274 13227 1152 0,'0'0'29'15,"0"0"-29"-15,0 0-28 16,0 0 12-16,0 0 16 16,176-83 19-16,32 7 33 15,74-30-24-15,66-24-1 16,40-19-12-16,17-9 6 16,19-1 11-16,1 5-11 15,-2 11-2-15,-26 17-16 0,-40 22 0 16,-68 26-3-16,-79 29 0 15,-81 30-21-15,-85 19-54 16,-51 28-87-16,-95 23-188 16</inkml:trace>
  <inkml:trace contextRef="#ctx0" brushRef="#br0" timeOffset="36371.3931">7180 14034 1252 0,'0'0'37'16,"0"0"-37"-16,0 0-37 0,0 0 37 15,168-134 4-15,48 20 28 16,82-35-1-16,82-30-11 15,56-14-10 1,40-4 5-16,21 11 1 0,-4 25 3 16,-25 29-3-16,-52 29-10 15,-77 33 2-15,-90 24-7 16,-91 22-1-16,-81 12 0 16,-50 8 1-16,-27 4-1 0,0-2 3 15,-10 0 2-15,-30 0-4 16,-20 0-1-16,-13 2-11 15,-1 0-6-15,3 0-28 16,11 0-50-16,13-14-167 16</inkml:trace>
  <inkml:trace contextRef="#ctx0" brushRef="#br0" timeOffset="37155.1604">22971 7499 1102 0,'0'0'33'0,"0"0"-33"16,0 0-6-16,0 0 6 0,0 0 11 15,0 0 33 1,185 25 9-16,-14-56-35 0,28-5-12 15,21-6-5-15,1-1 6 16,-16 0-7 0,-24 6-1-16,-50 10 0 0,-48 9-36 15,-60 7-154-15,-40 10-393 16</inkml:trace>
  <inkml:trace contextRef="#ctx0" brushRef="#br0" timeOffset="37774.1553">21853 14743 1055 0,'0'0'95'0,"0"0"-69"0,0 0-21 16,0 0-4-16,0 0 6 16,0 0 34-16,200-16 22 15,-38 7-31-15,46-1-11 16,37-7-7-16,18-6 0 15,4-6-4-15,-18-6-4 16,-33 1-5-16,-46 3-1 16,-43 8-13-16,-48 3-63 15,-51 8-121-15,-31 5-448 16</inkml:trace>
  <inkml:trace contextRef="#ctx0" brushRef="#br0" timeOffset="38004.1085">21978 15222 1136 0,'0'0'55'0,"0"0"-31"16,0 0-24-16,0 0 0 15,195-23 4-15,-14-13 29 16,44-12 9-16,26-6-18 15,8-3-16-15,-14 4-3 16,-38 11-5-16,-48 20-3 0,-55 12-82 16,-48 10-501-1</inkml:trace>
  <inkml:trace contextRef="#ctx0" brushRef="#br0" timeOffset="40639.0992">6042 1382 692 0,'0'0'10'0,"0"0"-10"16,0 0-45-16,0 0 45 16,0 0 2-16,-98-109 23 0,73 87 16 15,-6 0-27-15,-9-2-13 16,-7 0-1-16,-13 0 8 16,-9 2 19-16,-14-2-6 15,-7 1-7-15,-15-1 1 16,-12-3 2-16,-14-2-5 15,-12 4 14-15,-10-1-6 16,-10 1 6-16,-1 1-11 16,3 0 2-16,2 0-5 15,11 0 4 1,7 4-6-16,1 2 2 16,6 3 33-16,3 6-33 0,0 4-8 15,4 0-3-15,1 5 5 16,1 0-6-16,3 0 3 15,-5 5-6-15,4 8 3 16,8 1-1-16,12 2 2 0,14 5-2 16,5 4 2-16,-3-1-2 15,0 7 0-15,-3-2 1 16,-3 5 0-16,-3 6-1 16,3 2 1-16,-3 2 2 15,9 0-2-15,8 1 1 16,6-3 2-16,7 4-3 15,1 2 0-15,3 5 1 16,2 5 0-16,4 3 2 16,-2 9-3-16,6-1-1 15,4 9 0-15,-6 8 0 0,10 17 1 16,-1 15 0-16,3 8 0 16,8 2 4-16,5-5-3 15,5-7 2-15,3-5 2 16,8-5-2-16,9-1-1 15,4-2 1-15,0 6 0 16,4 1 4-16,19 3-2 16,4-1-5-16,6 5 0 15,7 0 2-15,8 2-1 16,16-5 0-16,9-6 0 16,0-2 0-16,3-8-1 15,-9-1 4-15,-5-7-4 0,1-6 1 16,1-3 3-1,3-3-4-15,7-2 0 0,1 1-1 16,8-1 1-16,4 5 2 16,7 0 4-16,10 5 0 15,10-2-2-15,8-1 1 16,5-10-1-16,9-6 2 16,11-7 0-16,11-4 8 15,2-3-4-15,2-2-6 16,-9-2 1-16,-6-1 1 15,2-1-4-15,7 0 2 16,9-2 0-16,6-4-3 16,19-3 4-16,9-2-4 0,3-1 6 15,7-2-6 1,1 2 1-16,2-3-2 0,2 0 3 16,-2 0-2-16,-8-2-1 15,3 2 2-15,-3-2 0 16,-15-2 0-16,-2-5-2 15,-11-4 0-15,-9-7 0 16,-1-2-2-16,-10-4 4 16,-2-3-2-16,-7-3 0 15,1 0 0-15,3 0 0 16,5-9 1-16,2-7 4 16,5-2-5-16,0-2 0 0,-3-2 0 15,3-2 2-15,-8-2-1 16,-1-2 0-16,-2-2 2 15,-5-2 1-15,0 2 3 16,-5 0 4-16,-5-1-4 16,-12 1-1-16,-15-6 1 15,-9-4-3-15,-11-6 5 16,-9-10-4-16,-4-6 2 16,-9-8-2-16,-7-5 1 15,-3-1-2-15,-8-2 1 16,-5-2-5-16,-5-4 4 15,-4-9 8-15,-5-5-9 16,-4-2 2-16,-3 2-2 16,-3 5 2-16,-2 5 1 15,-1 4 1-15,5 7-4 0,-1 5-1 16,0 9-1-16,-1 4 3 16,-4 1-1-16,-3 2 0 15,-3-8 1-15,-1-2-4 16,-2-4 1-16,-4-5 4 15,-4-3-3-15,0-5-1 16,0 1-1-16,0-4 2 16,0-2-2-16,-16 0 0 15,-6-4 0-15,-4 5 1 16,-10 2-2-16,-7-10 2 0,-7-2-1 16,-4-1 4-1,-4-2 0-15,0 2-1 0,-3 1 1 16,-1-1-3-16,-7 4 1 15,-3 4-2-15,-7 4 0 16,-4 1 0-16,-2 3-1 16,-9-12 0-16,-3 4 0 15,-18 4 1-15,-18 1 0 16,-14 8-3-16,-22 2 3 16,-18-1-6-16,-16 0 2 15,-24 4 4-15,-9-3 5 16,-20 0-4-16,-12-2 1 15,-10-3-2-15,-18 0 0 16,-10 5-7-16,-15 6 3 16,-15 18-14-16,-1 19-22 0,1 20-55 15,9 10-114-15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39:26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23054 3852 1039 0,'0'0'28'15,"0"0"-10"-15,0 0-15 16,0 0-1-16,0 0 9 15,0 0 46-15,0 0-22 16,119-12-20-16,55 1 3 16,90-4 15-16,94-3 0 15,99-1-5-15,85 12-2 16,63 7-6-16,35 0-5 16,-1 19 2-16,-30 8-14 15,-48 1 5-15,-69-1-8 16,-70-2 0-16,-79-4-1 15,-83-6 1-15,-69-7-4 0,-70-8-5 16,-59 0-15-16,-39 0-18 16,-23-4-6-16,-54-16-72 15,-46-8-82-15,-62-1-181 16</inkml:trace>
  <inkml:trace contextRef="#ctx0" brushRef="#br0" timeOffset="445.9597">23308 3974 575 0,'0'0'667'15,"0"0"-664"-15,0 0-3 16,0 0-46-16,0 0-56 15,0 0 102-15,295 44 16 16,-25-39 23-16,91-5 16 16,96 0-15-1,86 0-5-15,66 11-8 0,39 12 2 16,10 4-5-16,-19-1-15 16,-46-1 2-16,-63-6-11 15,-83-5 1-15,-83-1 2 16,-86-8-3-16,-75-5 0 15,-58 0 0-15,-52-1 1 0,-33-16 1 16,-23 2-2-16,-20-1 10 16,-8 3-10-16,-6 3 2 15,-3 5-5-15,0 0 4 16,0 2-1-16,-10-7 0 16,-14-4-3-16,-12-4-13 15,-12 1-13-15,-13 5-9 16,-5 6-21-16,-13 6-45 15,-6 0-96-15,1 0-239 16</inkml:trace>
  <inkml:trace contextRef="#ctx0" brushRef="#br0" timeOffset="2579.9751">23027 6567 563 0,'0'0'534'0,"0"0"-514"15,0 0-20-15,0 0-6 16,0 0 6-16,64 132 29 16,-41-59-3-16,-1 2-10 15,-2-2-8-15,-7-7-2 0,-1-12 0 16,-4-8-2-1,-3-12-4-15,-3-10-15 0,-2-14-146 16,0-10-318-16</inkml:trace>
  <inkml:trace contextRef="#ctx0" brushRef="#br0" timeOffset="2846.8996">23241 5978 1126 0,'0'0'4'16,"0"0"-4"-16,0 0-11 15,0 0 11-15,0 0 8 0,0 0 5 16,-2 79-5-16,-10-63 0 16,-1-3 3-1,1-6 0-15,-1-4-4 0,2-3 4 16,-2 0-1-16,2-18 3 15,-1-8-11-15,3-3-2 16,5 12-24-16,4 8-69 16,0 9-118-16,0 0-340 15</inkml:trace>
  <inkml:trace contextRef="#ctx0" brushRef="#br0" timeOffset="3310.6461">23492 6350 995 0,'0'0'78'0,"0"0"-71"0,0 0-4 0,0 0 27 16,0 0 10-16,167 92-16 16,-105-27 12-16,-1 7-16 15,-12 8-5-15,-16 0-9 16,-17-2-1-16,-14-5-2 15,-2-10 0-15,-11-12 6 16,-14-8-9-16,-2-16 3 16,4-9 2-16,0-11 0 15,1-7 3-15,2-5 3 0,-2-29-1 16,3-20-4-16,6-20-6 16,7-24-3-16,6-14-1 15,2-3-10-15,29 5 2 16,13 22 8-16,8 23 1 15,6 19 3-15,-3 22-3 16,-1 18 2-16,-5 6-3 16,-5 10-6-16,1 23 10 15,-3 15-1-15,-6 7 4 16,-7 6 9-16,-9 6-8 16,-9 6-1-16,-9 1-1 15,-2-3 0-15,0-14-2 16,0-14-24-16,0-23-86 15,0-20-324-15</inkml:trace>
  <inkml:trace contextRef="#ctx0" brushRef="#br0" timeOffset="3760.7998">24446 6123 630 0,'0'0'481'0,"0"0"-481"16,0 0 15-16,46 115-15 15,-19-26 48-15,4 20 2 16,-2 22-12-16,0 5-18 0,-6 1-10 16,-4-3-7-1,0-14 0-15,-9-10-1 16,0-17 5-16,-6-25-5 0,-4-26-1 16,0-25 0-16,0-17 0 15,0-25 19-15,-4-42-10 16,-3-29-10-16,7-27-5 15,0-27-1-15,0-13 0 16,18-9-10-16,4 3-8 16,10 20 11-16,3 25-1 15,3 24 8-15,-1 24 4 16,-3 21-1-16,-5 19 3 16,-7 16 1-16,-3 14-1 15,-4 6-6-15,3 8-7 16,-1 32 6-16,-3 21-1 0,-10 19 8 15,-4 16 1-15,-22 4 1 16,-29 0 1-16,-9-7 4 16,-4-16-7-16,8-12-7 15,6-17-23-15,15-24-46 16,8-24-93-16,14-13-152 16</inkml:trace>
  <inkml:trace contextRef="#ctx0" brushRef="#br0" timeOffset="4357.3998">24951 5872 138 0,'0'0'843'15,"0"0"-826"-15,0 0-12 16,108 116 20-16,-79-48 28 0,-7 10-2 16,4 5-35-16,-1-6-8 15,2-8-3-15,2-18-4 16,0-18 8-16,-4-13-6 15,-2-19-3-15,0-1 0 16,2-33-2-16,-1-30 0 16,3-21-20-16,-5-16 16 31,-2-13 4-31,1-9 4 0,-4 3 1 0,1 7-2 0,-3 26 0 16,-5 27 9-1,-4 26 11-15,-6 19 15 0,0 14 10 16,0 0-46-1,0 34-20-15,0 33-7 0,2 23 27 16,7 10 15-16,7 2-8 16,8-9-6-16,9-12 3 15,8-14 7-15,3-17-9 16,-6-17-2-16,-7-20 5 16,-6-13-3-16,-1-10 10 15,5-37 22-15,7-28-4 16,2-19-23-16,-5-21-1 15,-6-15-5-15,-3-9 3 16,-1-1-4-16,-8 12-5 0,-1 22 5 16,-3 25 0-1,-7 35 0-15,-2 23 0 0,-2 16 0 16,0 7-1-16,2 16-12 16,6 35-19-16,5 29 28 15,5 24 4-15,-1 16 15 16,4 10-9-16,-4-2-4 15,-1-4-1-15,-1-15 4 16,-5-17-10-16,-4-15-14 16,-6-23-94-16,0-22-108 15,-18-26-183-15</inkml:trace>
  <inkml:trace contextRef="#ctx0" brushRef="#br0" timeOffset="4516.7532">25796 5851 812 0,'0'0'374'0,"0"0"-308"16,0 0-34-16,0 0-4 15,217-117-28-15,-57 62-2 16,35 0-13-16,17-3-154 16,-6 3-275-16</inkml:trace>
  <inkml:trace contextRef="#ctx0" brushRef="#br0" timeOffset="5993.5621">29871 13912 763 0,'0'0'83'16,"81"-118"-14"-16,-39 54-32 16,2-7 2-16,-3-5 16 15,-8-2 3-15,-6-2-11 16,-12-2-16-16,-13 1-11 16,-2 3-8-16,-29 0 2 15,-31 6-6-15,-27-3-4 0,-24-1 6 16,-25-1-4-1,-25-2-4-15,-19 3 5 0,-22 2-6 16,-14 0 0 0,-7 4 2-16,-9 3 0 0,-7 5 1 15,-8 8 0-15,-9 7 2 16,-5 13-4-16,-8 11 0 16,-3 10-1-16,0 13-1 15,0 4 1-15,-2 32 2 16,-5 17-2-16,5 12 3 15,7 21-3-15,22 12 8 16,20 20-8-16,25 22 12 16,23 29 1-16,28 33-5 15,28 25-2-15,33 25-2 0,32 12 2 16,36 10-5-16,20 14 3 16,60-1-1-16,40-8-3 15,41-22-1-15,42-31 3 16,44-29-2-16,42-27 1 15,50-15 4-15,38-11-2 16,39-14 10-16,36-13-8 16,25-11-3-16,15-27 9 15,-6-29 5-15,-9-27-9 16,-27-23 2-16,-33-31 2 16,-34-46 5-16,-38-29-10 15,-40-38-6-15,-33-40 1 16,-45-42-2-16,-40-42-1 0,-42-63-17 15,-52-50-5 1,-57-28-14-16,-42-16-22 0,-88 14 7 16,-63 36-15-16,-50 46-3 15,-53 50-123-15,-48 60-299 16</inkml:trace>
  <inkml:trace contextRef="#ctx0" brushRef="#br0" timeOffset="6561.4683">25119 10317 1137 0,'0'0'6'0,"-7"-127"2"15,45 90-7-15,27 15 0 16,14 22 6-16,11 13 18 16,-1 54 0-16,-9 31-6 15,-13 19-8-15,-17 16 6 16,-27 2-13-16,-23-9 2 15,0-9-5-15,-21-17 5 16,-20-15-3-16,-3-16 5 16,-10-19-5-16,-2-22 1 15,-2-24 2-15,1-6-4 0,-1-48 7 16,4-28-9-16,15-28-2 16,14-21-17-16,23-9-54 15,2 4-60-15,37 14-162 16,17 26-9-16,6 28-23 15</inkml:trace>
  <inkml:trace contextRef="#ctx0" brushRef="#br0" timeOffset="7109.4519">25760 10276 364 0,'0'0'194'16,"0"0"-103"-16,0 0 121 15,65 165-57-15,-45-88-57 16,2 6-41-16,10 0-13 15,5-7-15-15,8-12-4 0,4-16-9 16,-4-14-5-16,-3-18-7 16,2-16-3-16,3-4 9 15,7-44-2-15,6-26-2 16,-5-26-4 0,-3-21-2-16,-9-9-4 0,-10-6-3 15,-7 9 1-15,-8 27 1 16,-5 34 3-16,-5 32 2 15,-8 34 0-15,0 14 0 16,0 40-21-16,0 22 21 16,0 13 11-16,15-1-8 0,16-6 1 15,16-10 3-15,18-11-5 16,14-22 0-16,4-22 1 16,0-17-2-16,-10-24 3 15,-11-43-3-15,-8-27-1 16,-14-26 2-16,-11-27-2 15,-11-12-1-15,-12-4 1 16,-6 0 1-16,0 16-1 16,-8 24 0-16,-13 26 4 15,1 33-3-15,5 30 4 16,1 22 1-16,3 12 12 16,0 41-18-16,-5 38 3 15,3 41 6-15,5 27-5 0,8 30 3 16,0 8-5-1,40-6 0-15,18-10-2 0,10-29-10 16,6-28-16-16,-12-20-49 16,-21-25-64-16,-28-29-173 15,-13-26-54-15</inkml:trace>
  <inkml:trace contextRef="#ctx0" brushRef="#br0" timeOffset="7628.1506">27083 10351 263 0,'0'0'427'0,"0"0"-278"16,0 0-72-16,-83-120 1 16,83 83-12-16,23-4-38 15,31-12-21-15,20-7-3 0,18 0-3 16,18-1-1-16,15 14 4 16,2 15 7-16,-5 24 42 15,-14 8-15-15,-21 50-15 16,-12 27-8-16,-10 24 14 15,-11 11-3-15,-10 10 1 16,-11-1-13-16,-6-3-1 16,-11-9 0-16,-10-17-10 15,-6-20-1-15,0-18 2 16,0-18 1-16,-12-18 2 16,-11-18-2-16,-6 0 7 15,-7-46 2-15,-1-26-8 16,10-30-6-16,15-24-7 0,12-21-6 15,2-9-6-15,32 1 2 16,9 13 3-16,10 24 11 16,10 28 3-16,1 29-2 15,3 25 1-15,-9 18 1 16,-10 18 2-16,-7 6-2 16,-7 34-6-16,-8 20 6 15,-8 21 0-15,-18 13 4 16,0 10-4-16,-27-3 0 15,-17-11 0-15,-10-14 0 16,-4-14-1-16,2-14 1 16,3-16-9-16,8-22-50 0,10-10-29 15,14-36-77-15,15-34-206 16,6-24-91-16</inkml:trace>
  <inkml:trace contextRef="#ctx0" brushRef="#br0" timeOffset="8178.0057">28519 9524 838 0,'0'0'160'16,"0"0"-132"-16,0 0 4 16,102 101 44-16,-80-27-21 15,1 8-10-15,2 5-24 16,6-5-19-16,0-10 7 16,0-16-4-16,-2-20-4 15,-7-19 4-15,-6-17-1 0,-1-13-2 16,1-45-2-16,-1-26-12 15,1-18-9 1,-3-15 16-16,3-5 4 0,4 4 1 16,7 11 2-16,-3 29 0 15,-1 30 8-15,-10 28 7 16,-7 20 3-16,0 18-20 16,0 37 4-16,7 25 0 15,7 14 15-15,7 0-10 16,13-4-6-16,14-10-1 15,8-15-1-15,9-22 0 16,-8-19-1-16,-10-24 4 0,-9-13-2 16,-5-44 6-1,-10-23-5-15,-5-20 0 0,-4-16-1 16,-2-17 1-16,6-11 1 16,3-13-1-16,-4-3 3 15,-11 6-5-15,-6 18 0 16,-6 29 0-16,0 35 7 15,0 32-3-15,0 26 3 16,-8 14 7-16,0 39-15 16,-3 38-5-16,-3 32 5 15,5 23 4-15,9 12 0 16,0 5-3-16,21-3 1 16,29-12 3-16,13-17-5 15,3-21-12-15,-10-24-30 16,-22-26-73-16,-25-32-141 0,-9-14-355 15</inkml:trace>
  <inkml:trace contextRef="#ctx0" brushRef="#br0" timeOffset="8326.5745">29327 9201 1047 0,'0'0'122'0,"0"0"-82"15,0 0 32-15,0 0-21 16,190-104-45-16,19 40-6 15,55-14-176-15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39:40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9402 12297 587 0,'0'0'328'15,"0"0"-307"-15,0 0-20 16,0 0-1-16,0 0 8 16,0 0 57-16,0 0-4 15,0 0-29-15,0 5-2 16,-3-5 4-16,-7 0-4 16,-13-12-14-16,-12-10-8 15,-19-2-1-15,-15-4 7 16,-14-4-2-16,-12-6-6 15,-12-8 4-15,-15-5 0 0,-13-9-3 16,-9-4-6-16,-3-4 9 16,-7-6 3-16,-2 3-9 15,-2 7 4-15,-2 6-8 16,-3 11-1-16,2 4-2 16,-1 7 2-16,-4 4 1 15,4 3 4-15,2 2-4 16,8 1 3-16,7 1-3 15,5 6 1-15,4 0 3 16,3 3-4-16,8 2 1 16,11 4-2-16,5 4 1 15,2 6-4-15,-4 0 4 16,-9 0 2-16,-3 0-2 16,-9 6-2-16,-2 6 2 15,-1 4 1-15,-2 5 0 0,2 2 0 16,-4 1 1-16,0 1-2 15,-2 1 0-15,3 3-1 16,2-1-6-16,2 3 7 16,1 1 5-16,4 0-5 15,6 0 0-15,1 2 1 16,1 0 1-16,5 7 1 16,4-2-2-16,10 2 1 15,4-1-1-15,1-2 7 16,3 2-6-16,9 1-2 15,4 5 1-15,17 7 1 16,4 11-2-16,0 9 0 0,4 11-3 16,3 4 3-16,3 6 0 15,6 3 0-15,8-3 1 16,7 3 0-16,7 5-1 16,6-1-1-16,8 4 0 15,3 5 0-15,3 4 2 16,2 4 1-16,0 3-2 15,0 0 1-15,0-3-2 16,0 0 3-16,4-4-2 16,3-6 1-16,2-5 0 15,4-6-1-15,5-2-2 16,2-3 2-16,3-2 1 16,6 0-1-16,4-5 0 0,7 8 2 15,2 5-2-15,7-3 0 16,5 3 1-16,4-4 2 15,9 0 0-15,10-1 3 16,22-3 8-16,10-6-10 16,5-4 3-16,8-8-5 15,5-4 6-15,16-2-6 16,17 0-1-16,15-3 5 16,18-5-2-16,9-1 2 15,24-2-3-15,9-7 7 16,15-8-7-16,13 1 0 15,5-6-2-15,5 2 1 0,15-6-1 16,13 0 2-16,3-5 8 16,7-6-5-16,-3-4-4 15,-8-6 0-15,1-10 12 16,0 0-7-16,-8 0 2 16,-5-22 3-16,-14-6-5 15,-18-12-2-15,-21-4 1 16,-17-5-4-16,-16-1 3 15,-11-8 1-15,-12 1 8 16,-17-10-10-16,-19-5 0 16,-20-5 3-16,-11-15-1 15,-15-17-1-15,-7-20-2 16,-11-30 0-16,-5-35-2 16,-7-39-1-16,-9-34 1 0,-14-40-1 15,-5-29 0-15,-18-37-3 16,-16-22-8-16,-5-18-19 15,-67 0 0-15,-60 13 4 16,-85 28 5-16,-102 48-16 16,-105 78-22-16,-111 99-31 15,-106 86-141-15,-89 61-821 16</inkml:trace>
  <inkml:trace contextRef="#ctx0" brushRef="#br0" timeOffset="1323.4269">1686 3439 1176 0,'0'0'56'0,"0"0"-56"16,0 0-27-16,0 0 24 15,0 0 3-15,0 0 32 16,119-65 4-16,-15 14-17 16,23-12-8-16,6-1-2 0,-1 2 0 15,-13 11-5-15,-22 16-4 16,-17 10-4-16,-22 5-53 15,-13-6-183-15,-11-10-543 16</inkml:trace>
  <inkml:trace contextRef="#ctx0" brushRef="#br0" timeOffset="1659.809">3847 2307 1252 0,'0'0'22'0,"0"0"-22"0,0 0 0 16,0 0 6-16,0 0 20 15,0 0-26-15,34-15 1 16,72-38 3-16,48-24 5 15,31-40-3-15,18-11 2 16,-4-1-7-16,-32 12 0 16,-34 32 1-16,-39 19-1 15,-39 20-1-15,-28 16 2 16,-25 12 10-16,-2 9-12 16,-49 9-30-1,-31 4-39-15,-34 38-134 0,-21 14-398 16</inkml:trace>
  <inkml:trace contextRef="#ctx0" brushRef="#br0" timeOffset="2032.4213">2283 2513 1290 0,'0'0'39'0,"0"0"-35"16,0 0 1-16,0 0 4 15,0 0 18-15,0 0-27 16,50-50-5-16,43 3 5 0,43-17 3 16,17-12 3-16,3-6-6 15,-4-3 0-15,-23 5 1 16,-15 9 1-16,-29 15 3 15,-27 21-2-15,-27 13 2 16,-18 14 3-16,-9 4 0 16,-4 4 0-16,0 0 3 15,0 0-8-15,0 0-3 16,0 0 0-16,0 0-25 16,-19 13-59-16,-26 22-17 0,-13 3-266 15</inkml:trace>
  <inkml:trace contextRef="#ctx0" brushRef="#br0" timeOffset="6514.9727">14614 7082 900 0,'0'0'28'0,"0"-106"38"15,-16 52-34-15,-5-5-6 16,-5-4 17-16,-10 1 14 16,-12 3-26-16,-22 11-12 15,-18 6-15-15,-31 8 1 16,-26 8-2-16,-27 10-3 15,-28 10-1-15,-27 6 1 16,-16 0 1-16,-16 24-1 16,-5 14-7-16,-4 10 6 0,8 13 0 15,7 6 1-15,18 10 0 16,27 10 0-16,36 1 0 16,32 6-2-16,38 15 2 15,26 16 3-15,24 24-1 16,33 21-2-16,19 20 5 15,29 19 1-15,44 14 3 16,37-3 1-16,38-7-2 16,42-19-1-16,37-25 4 15,37-21-6-15,27-20-2 16,21-13-1-16,24-11 5 16,12-14-3-16,9-13-4 15,-4-16 1-15,-14-14-1 0,-11-17 2 16,-16-16-2-1,-13-14 2-15,-10-13 7 0,-15-31-4 16,-17-28 6-16,-17-18 0 16,-17-20-2-16,-16-19-5 15,-27-17 1-15,-19-20 2 16,-29-25-6-16,-28-31-2 16,-25-25-1-16,-35-14 1 15,-28-10 1-15,-19 3-2 16,-71 11-1-16,-61 10 1 15,-75 15-4-15,-82 31-4 16,-80 37-2-16,-58 40-9 16,-51 51 11-16,-34 45 0 0,-19 28-34 15,-4 54-93-15,19 25-214 16,43 10-284 0</inkml:trace>
  <inkml:trace contextRef="#ctx0" brushRef="#br0" timeOffset="8715.5582">28232 6082 943 0,'0'0'8'0,"-83"-127"-3"0,36 61 2 16,-4-6 5 0,-7-6 42-16,0-1 7 0,-7 0-26 15,-8-2-12-15,-7 3-6 16,-10 0-9-16,-3 0 5 15,-3 1-8-15,-4 3-3 16,-5 6-2-16,-4 7 4 16,-9 7-1-16,-11 13-1 15,-10 4-2-15,-10 10 0 16,-9 6 0-16,-9 9 0 16,-9 10 0-16,-9 2 1 15,4 0-4-15,1 17 5 0,2 8-4 16,6 9 4-16,0 8-6 15,3 9 2-15,3 7 2 16,5 12 3-16,7 7-3 16,14 0 0-16,15 3 4 15,13-3-4-15,15 7-5 16,12 5 5-16,14 9-1 16,13 9 1-16,8 4 0 15,15 6-2-15,8 9 6 16,7 8-1-16,7 10 4 15,6 15-3-15,5 6 3 16,2 4 0-16,0 5-2 16,11 0 0-16,11 0 1 0,3 3 5 15,4-3 1-15,7-6 0 16,3-1 0-16,9 0-10 16,7-13 5-16,10-10-5 15,6-12 0-15,7-15 2 16,6-13-2-16,6-5 1 15,15-15 1-15,20-8-2 16,23-8 2-16,26-10 9 16,25-14 2-16,21-12-6 15,28-9 4-15,18-18-9 16,16-5 11-16,9-5-13 16,-6-27 2-16,-10-12-4 15,-16-9 6-15,-10-9-3 0,-16-16-2 16,-12-16 2-1,-16-21-3-15,-24-25 0 0,-19-33 0 16,-19-21-2-16,-12-33 5 16,-8-21-3-16,-9-19 0 15,-16-20-3-15,-30-18-2 16,-34-5 1-16,-34 11 3 16,-11 18 0-16,-51 29 1 15,-25 34-1-15,-18 28-3 16,-17 32-1-16,-13 33-6 15,-4 36-16-15,-11 32-33 16,-1 34-22-16,-12 23-109 0,-9 17-226 16</inkml:trace>
  <inkml:trace contextRef="#ctx0" brushRef="#br0" timeOffset="10018.0248">19078 8149 593 0,'0'0'198'0,"0"0"-144"16,0 0-54-16,0 0 0 16,130-6 3-16,-26 2 37 0,21 1-10 15,16-1-3-15,13-3-1 16,6 0-1-16,0-6-3 16,-2 1 8-1,-17 0-4-15,-25 5-7 0,-34-2 1 16,-35 5-3-16,-25 2-5 15,-15 0-3-15,-7 2 5 16,0-2 10-16,0 2-5 16,0-2-7-16,0-2-12 15,0 0-6-15,-4-5-53 16,-2-2-122-16,4-9-191 16</inkml:trace>
  <inkml:trace contextRef="#ctx0" brushRef="#br0" timeOffset="10447.5285">20571 7379 427 0,'0'0'85'15,"0"0"-39"-15,-8-104-12 0,8 76 49 16,0 6 26-16,0 10-21 16,0 12-28-16,0 0-19 15,4 40-35-15,2 31 19 16,-3 29 35-16,-3 26 1 15,0 23-13-15,-3 8-14 16,-12 11 0-16,1 1-21 16,1-11 0-16,4-19-6 15,5-23-6-15,1-29 3 16,3-25-1-16,0-16 0 16,0-18-3-16,0-12 3 15,0-10-3-15,0-6 0 16,0-2 4-16,0-32-4 0,3-28-139 15,28-24-300-15</inkml:trace>
  <inkml:trace contextRef="#ctx0" brushRef="#br0" timeOffset="10815.1659">21363 7136 796 0,'0'0'94'15,"0"0"-69"-15,0 0-13 0,0 0 3 16,0 143 68 0,0-36-19-16,-3 23-26 15,-11 11 5-15,-1 12-11 0,1 2-7 16,2-1-5-16,2-7-8 15,3-21-6-15,3-18 1 16,4-21-2-16,0-24 3 16,0-10 7-16,0-15-3 15,-2-12-6-15,2-14-3 16,0-6 4-16,0-6-7 16,-4 0 4-16,-1-3-4 15,-1-22-6-15,3-10-86 0,3-11-54 16,0-10-200-1,7-4-253-15</inkml:trace>
  <inkml:trace contextRef="#ctx0" brushRef="#br0" timeOffset="11484.1707">21864 7235 536 0,'0'0'54'0,"0"-113"-35"16,0 59-11-16,0-3 30 16,-7-1 24-16,-13-3-31 15,-9-2-16-15,-11 6-3 16,-12-2-1-16,-10 9 11 15,-13 9-1-15,-15 5 11 16,-13 11 4-16,-14 6-21 16,-13 11 11-16,-1 3-7 15,-5 5 2-15,4 0 20 16,1 19-22-16,4 17-6 16,2 9 2-16,5 17-8 15,6 14 3-15,1 9 0 0,8 9-4 16,5 7-1-16,8 6 10 15,17 14-8-15,7 9-1 16,13 8 6-16,6 5 0 16,11 5-2-16,9 4-5 15,15 7 2-15,14 3 0 16,4-3 1-16,38-1 2 16,20-11 1-16,23-15 1 15,17-11-5-15,18-17 4 16,12-19 1-16,11-14 5 15,12-17-2-15,12-14-6 16,5-19 1-16,2-20-4 16,-5-1 3-16,-2-32 0 0,3-26-3 15,4-18-2-15,1-20 12 16,1-21-9-16,-1-17 0 16,-20-27-5-16,-17-22 5 15,-33-20-6-15,-36-8-1 16,-42 4 0-16,-27 17-4 15,-70 18-13-15,-54 21-16 16,-45 33-38-16,-50 38-19 16,-42 40-60-16,-44 37-207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39:58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17842 3402 611 0,'0'0'58'16,"0"0"-8"-16,0 0-47 15,0 0 35-15,-9-104 75 16,5 80-11-16,-3 2-29 15,0-2-43-15,-2 3-9 16,-2 0 5-16,-3-1 3 16,-3 0-8-16,-10 0-10 15,-8-2-8-15,-13-1 3 0,-10 4-3 16,-15-2 5-16,-14 2-3 16,-6 3-2-16,-10-3 3 15,-2 2-1-15,-1 3 2 16,-8-3 0-16,3 4-5 15,-3-1-1-15,-4 1 3 16,-5 5-3-16,-8-1-1 16,-14 9 3-16,0-3 0 15,-2 5 0-15,5 0-2 16,-1 0 0-16,5 5 1 0,-1 4-1 16,4 5 0-1,-1 1-1-15,4 1 0 0,3 2 0 16,6-1-2-16,-1 6 2 15,1-2 1-15,3 1-1 16,4 2-1-16,5 1 1 16,1 0 0-16,2 2 0 15,2-1 1-15,8 4 0 16,9-2 1-16,10 1-2 16,4 0 1-16,7 2 0 15,-1 3-2-15,-3 5 2 16,3 11-4-16,0 8 5 15,9 7-3-15,4 5 2 0,2 4-2 16,8 5 5 0,-3 2-6-16,5 6 6 0,2 4-1 15,3 4-3-15,6 10 1 16,1 5 3-16,11 5-4 16,0 2 0-16,8 6 4 15,8-1 3-15,5 8-4 16,0 13 3-16,2 9 2 15,21 5 1-15,8 3 8 16,5-5-6-16,9-4-3 16,5-2 1-16,8-6-1 15,9-7-2-15,7-3-1 0,6-2-3 16,9 2 4 0,7-2-2-16,7-7-4 15,-1-6 0-15,2-14 0 0,4-6 4 16,4-3 0-16,5-1 0 15,5-6-1-15,5-4 1 16,8-5 4-16,7-8-2 16,3-8-3-16,11-5 5 15,9-1 1-15,10-6-2 16,8-3-1-16,12-7-5 16,3-5 1-16,9-5 5 15,11-4-4-15,-4-3 6 16,7-6-1-16,3-1-3 15,-3-9 2-15,5-5-5 16,-8-3 3-16,-6 0-5 0,-6-18 2 16,-9-12 0-1,-12-4 0-15,-7-10-1 0,-9-2 0 16,-4-4 4-16,-4-3-4 16,-7-2-2-16,-8-6 1 15,-5-3 0-15,-12-6 1 16,-9-4 0-16,-16-4 5 15,-10-8-4-15,-9-6 3 16,-11-8-2-16,-7-11-1 16,-5-12-1-16,-6-13 1 15,-8-11-2-15,-5-5 2 16,-7-3-1-16,-7 5-2 16,-5 4 2-16,-6 3 0 15,-7 7 1-15,-6 3 1 0,-5 4 1 16,0-2 1-16,-14-7 0 15,-13-7-5-15,-11-3 4 16,-9-5-3-16,-6 6-1 16,-9 0-3-16,-2 4 2 15,-4 7-3-15,6 7 3 16,4 11 1-16,3 16 0 16,1 12-1-16,-2 14 1 15,-6 5-4-15,-7 8 0 16,-16 0 1-16,-13 5-2 15,-6 4 5-15,-12 4 0 0,-1 8 0 16,1 4-1 0,8 5 1-16,8 8 1 15,15 0 1-15,18 7-4 0,13 0-2 16,15 6 4-16,7 2 2 16,8 0-2-16,1 4 0 15,3 1-26-15,-9 3-14 16,-11 2-14-16,-14 0-34 15,-12 0-61-15,-8 3-356 16</inkml:trace>
  <inkml:trace contextRef="#ctx0" brushRef="#br0" timeOffset="1220.4719">20848 3517 630 0,'0'0'40'16,"-114"-28"-14"-16,53 18-23 15,-3 0-1-15,4 0 37 16,6-1 71-16,10 4-13 15,11 1-60-15,10 3-9 16,12 0 0-16,9 3 3 16,2 0 1-16,0 0-16 15,2 0-16-15,34 0-3 0,26 0 3 16,29 0 20-16,30-2-6 16,22-8-2-16,13-6-6 15,8 0 6-15,-1-2 4 16,-12 2-9-16,-14-1 4 15,-27 3 4-15,-18 3-8 16,-28 0 1-16,-21 5 4 16,-21 2-6-16,-12 3 3 15,-8 1-7-15,-2 0 8 16,0-3-8-16,0 3-2 16,0 0 0-16,0-2-46 0,0-6-48 15,0-7-94-15,0-12-353 16</inkml:trace>
  <inkml:trace contextRef="#ctx0" brushRef="#br0" timeOffset="1836.0075">21721 1969 572 0,'0'0'0'15,"-7"-102"-4"-15,7 58 4 16,0-1 7-16,0 7 52 16,0 2-16-16,0 2-11 15,0 2 32-15,0 0-8 0,0 2 32 16,0 2-39-16,0 6 5 15,0 4-17-15,0 6 6 16,0 4-1-16,0 6-6 16,0 2-5-16,0 0-28 15,0 0-3-15,0 0-7 0,0 26-18 16,0 20 18 0,0 28 7-16,0 28 10 15,2 28-5-15,3 25 13 0,-3 17-7 16,3 13 16-1,-3 2-12-15,3 5 5 0,-1 5-5 16,2 5-4-16,5 17 6 16,1-1 4-16,-1 3-2 15,0-3-7-15,-4-13-7 16,-1-8 13-16,-1-13-4 16,-1-14-8-16,0-5-1 15,-1-13 0-15,2-16 1 16,-3-15 0-16,-2-21-3 15,2-19 1-15,0-16 0 16,0-17-4-16,-2-16 3 0,0-15-2 16,3-11 0-1,-3-6 0-15,2 0-1 0,2-28-4 16,8-30-12-16,9-35-58 16,11-31-26-16,13-30-28 15,1-19-221-15</inkml:trace>
  <inkml:trace contextRef="#ctx0" brushRef="#br0" timeOffset="2750.0342">23842 1805 568 0,'0'0'61'15,"0"0"-49"-15,0 0-9 0,0 0 64 16,0 0 87-16,0 0-57 15,-44-84-56-15,44 83-16 16,0-3-11-16,0 4 3 16,-2-2-7-16,2 1-1 15,0-2-2-15,0-3-3 16,0-2-4-16,0-4 0 16,0-6-4-16,13-2-1 0,-1-2 3 15,2-4 0-15,-5 2 2 16,1 2 0-16,-2-3 2 15,1 4-1-15,0-2-1 16,0 2 0-16,2 0 1 16,-2 1 0-16,0 4 3 15,0 0-2-15,-3 7-2 16,-4 2 9-16,1 3 2 16,-3 2 27-16,0 2-26 15,0 0-3-15,0 0-9 16,2 0-4-16,5 19-23 15,4 27 8-15,4 30 19 16,-1 36 13-16,-10 48 22 0,-4 43-11 16,0 35 7-16,-8 27-4 15,-2 4 7-15,10 3-18 16,8 5-6-16,25-6 0 16,9-10 2-16,-2-16 0 15,-7-34-4-15,-10-24 6 16,-10-28-2-16,-6-23-11 15,-7-19 5-15,0-16 8 16,0-8-8-16,0-17-4 16,0-14 3-16,0-15-5 15,0-19 2-15,0-16-1 16,0-8 0-16,0-4 3 16,0 0-1-16,0 0-3 0,0 0-8 15,0-22-12-15,4-27-21 16,12-22-85-16,8-26-23 15,5-17-113-15,-2-13-172 16</inkml:trace>
  <inkml:trace contextRef="#ctx0" brushRef="#br0" timeOffset="3151.0557">24274 3421 826 0,'0'0'36'15,"0"0"-5"-15,0 0-27 16,0 0 25-16,0 0 60 0,0 0-39 16,-25-4-34-16,57 14-15 15,33 6 14-15,39-7 23 16,46-7-7-16,39-2 0 15,34 0-1-15,17-15-3 16,8-3-3-16,-3-1-13 16,-23 6 2-16,-25-3-8 15,-34 2-1-15,-37 0 6 0,-26 1 1 16,-28 1 7 0,-19 5 0-16,-20-2-6 0,-10 6-5 15,-9-2 3-15,-12 5-6 16,0 0 0-16,-2 0-4 15,0 0-8-15,0 0-63 16,-20 5-136-16,-30 13-238 16</inkml:trace>
  <inkml:trace contextRef="#ctx0" brushRef="#br0" timeOffset="5235.0716">30765 5285 593 0,'0'0'30'0,"0"0"-29"16,6-101 2-16,-1 56 56 16,-3 1 35-16,0-6 8 0,-2-3-43 15,0-7-31 1,0-8 6-16,0-8 17 0,-13-8-7 16,-8-4-19-16,-4-5 2 15,-14-1-1-15,-9-1-13 16,-8-4 6-16,-9-1-5 15,-7 7 9-15,-5 5-7 16,-8 7-7-16,-9 8-1 16,-8 7-7-16,-10 8 1 15,-6 9-3-15,-2 11 1 16,-3 10 0-16,-4 16-1 0,0 12 1 16,3 0-2-16,3 12 0 15,3 19 2-15,1 15-2 16,-11 7 0-16,-8 9 2 15,-1 5 2-15,0 5-2 16,2 6 0-16,12 6-1 16,7 8 1-16,12 7-1 15,10 1 1-15,5 4 0 16,6 7 0-16,12 5 2 16,9 5-2-16,15 3 2 15,11 6-2-15,11 8 0 16,8-1 0-16,5-3 3 15,8-3 0-15,4-4 1 16,0-3-1-16,11 1 0 0,20-4 0 16,10 0 3-1,15-3 8-15,6-4-8 0,13-2 9 16,8-4-10-16,11-3 5 16,12-4 1-16,19-5-3 15,20-10 4-15,25-8 2 16,19-6 1-16,15-8-1 15,15-8-2-15,13-10-2 16,-5-12 4-16,1-16-8 16,-10-11-1-16,-14-7-3 15,-7-13 2-15,-17-23 0 16,-11-14-3-16,-17-8 1 16,-7-15 1-16,-7-15 5 15,-11-19-7-15,-7-26 1 0,-10-14-2 16,-17-15 0-16,-6-10-6 15,-14-4 2-15,-17-10-3 16,-20-1-1-16,-28 4 1 16,-8-4 5-16,-31 9-11 15,-29 12-7-15,-15 17 16 16,-17 27-6-16,-3 22 4 16,-1 15 0-16,2 15 2 15,9 12 3-15,12 12 1 16,13 7-2-16,15 12-4 15,16 4 6-15,10 6 0 16,7 10 1-16,3 1-1 16,7 2-1-16,0 2 0 15,2 2-3-15,0 0-5 0,0 0-6 16,0 0-5-16,0 0-7 16,0 0-18-16,0 0-7 15,-2 0-53-15,-14 15-155 16,-16 4-11-16</inkml:trace>
  <inkml:trace contextRef="#ctx0" brushRef="#br0" timeOffset="6101.8017">27854 6725 228 0,'0'0'747'16,"0"0"-694"-16,0 0-53 16,0 0 1-16,0 0 26 15,0 0 61-15,-15 0-42 16,36 0-37-16,36-6-2 16,42-10-1-16,34-2 14 15,27-6-1-15,8 2-5 16,-12 2-6-16,-16 4-2 15,-24 4 2-15,-29 5-2 16,-31 1 0-16,-33 3-4 16,-13 3 1-16,-10 0 4 0,-7 0 2 15,-44 3 2-15,-45 18-1 16,-51 16-9-16,-49 13 4 16,-32 11-4-16,-10 2 6 15,2-6-2-15,18-7 5 16,42-8 3-16,51-15 14 15,56-13-8-15,44-5 8 16,23-8-19-16,2-1-8 16,15 0 0-16,39 0 0 15,37-16 5-15,30-2 3 16,6 1-8-16,-5 6-6 16,-12 9-15-16,-10 2-42 0,-2 0-87 15,0 0-373-15</inkml:trace>
  <inkml:trace contextRef="#ctx0" brushRef="#br0" timeOffset="7302.7097">29686 6869 1155 0,'0'0'13'16,"0"0"-10"-16,-149 9-1 16,129-5 9-16,11 0 32 15,9-2-28-15,0 4-15 0,27 0-22 16,39-2 22-16,46-4 22 16,51 0-4-16,48-20-15 15,32-12-1-15,0 2-1 16,-5 1 1-16,-35 5 3 15,-51 8 3-15,-54 8-7 16,-55 2 6-16,-37 5-3 16,-6 1 13-16,-49 0 7 15,-54 19-12-15,-55 21-9 16,-49 9 0-16,-34 5-3 0,-15 0 6 16,5-2-5-16,29-5 11 15,49-12-4-15,63-10 14 16,60-11-4-16,36-10-13 15,14-4-5-15,51 0 0 16,54-22 1-16,65-17 10 16,56-11-5-16,42-4-3 15,13-1 7-15,-3 5 2 16,-22 6 0-16,-30 5 11 16,-37 3-11-16,-45 5 2 15,-41 6 5-15,-36 6-6 16,-34 7 0-16,-16 6 7 15,-15 4 9-15,-2 2-5 0,0 0-8 16,0 0-6 0,0 0-10-16,0 0-1 0,0 0 0 15,0 0-2-15,-2 0-7 16,2 0 5-16,0 0-5 16,0 0 1-16,0 0-3 15,0 0 2-15,0 0 7 16,0 0-3-16,-4 0 6 15,4 0 0-15,0 0 2 16,0 0 0-16,0 0 2 16,0 0-3-16,0 0 0 15,0 0 2-15,0 0-3 16,0 0-5-16,0 0 5 16,0 0-6-16,0 0 0 0,0 0-9 15,0 0 5-15,0 0-7 16,0 0 6-16,0 0-7 15,0 0-3-15,0 0-1 16,0 0-3-16,0 0-1 16,0 0-1-16,0 0-8 15,0-2 11-15,0 2 5 16,0 0 4-16,0 0-4 16,0 0-2-16,0 0-6 15,0 0 0-15,0 0 10 16,-2 0 5-16,-4 0 4 15,1 0 1-15,3 0 3 16,0 0 0-16,2 0 4 0,-2 0-1 16,2 0 1-1,0 0 0-15,0 0 0 0,0 0 0 16,0 0 0-16,0 0 0 16,0 0 1-16,0 0 0 15,0 0-1-15,0 0 0 16,0 0 3-16,0 0-2 15,0 0 1-15,0 0 0 16,0 0 3-16,0 0-4 16,0 0 0-16,0 0-1 15,0 0 1-15,0 0 0 16,0 0-1-16,0 0 2 0,0 0 1 16,0 0-1-16,0 0 0 15,0 0-1-15,0 0 0 16,0 0 0-16,0 0-1 15,0 0-2-15,-4 0-6 16,-8 0-9-16,-3 0-58 16,-10 4-137-16,-2 4-42 15,0-4-92-15</inkml:trace>
  <inkml:trace contextRef="#ctx0" brushRef="#br0" timeOffset="12102.8225">13731 14171 769 0,'0'0'123'0,"0"0"-84"15,0 0-17-15,0 0 35 16,0 0 26-16,0 0 0 15,0 0-32-15,-78-36-31 16,78 36-20-16,9 0-2 16,54 2-2-16,50 6 4 0,59 2 32 15,52-4 1-15,59-1-7 16,52-5-1-16,50 0-2 16,36 0 7-16,25 0-11 15,5-1-2-15,-22-9-2 16,-41-2-5-16,-65-3-9 15,-73-4 1-15,-73-3 1 16,-59 4 0-16,-53 4 0 16,-38 6 0-16,-23 4 0 15,-4-2 4-15,-24-1-7 0,-27 4-1 16,-16 3-17-16,-13 0-15 16,-10 12-13-16,-5 20-35 15,-5 8-58-15,-8 8-251 16,-9 1-364-16</inkml:trace>
  <inkml:trace contextRef="#ctx0" brushRef="#br0" timeOffset="12524.032">14253 16096 1038 0,'0'0'27'0,"0"0"-22"0,0 0 3 16,0 0-8-16,175 35 25 16,-3-35 32-16,67 0 3 15,62 0-10-15,55-7-20 16,51-11-12-16,35-8 6 15,28-6 7-15,-9 0 9 16,-33 6-7-16,-60-1-19 16,-63 10 0-16,-60-2 9 15,-58 7-3-15,-49 2-11 16,-55 3-1-16,-46 5-6 16,-23 2 0-16,-14 0 2 15,0 0 0-15,-10 0 4 0,-23 0-1 16,-13 2-7-16,-12 13-6 15,-5 3-34-15,1 0-28 16,2-8-19-16,-2-6-112 16,1-4-561-16</inkml:trace>
  <inkml:trace contextRef="#ctx0" brushRef="#br0" timeOffset="13600.9492">3378 3174 281 0,'0'0'857'16,"0"0"-805"-16,0 0-52 16,0 0-24-16,26 117 24 15,25-13 47-15,9 26 13 16,7 16-21-16,1 4-7 15,-9-11-7-15,-8-18-10 0,-6-23-4 16,-11-16 8 0,-5-15 7-16,-10-17-14 0,-3-15-5 15,-5-13-1-15,-7-12-1 16,-1-7-2-16,-3-3 3 16,0 0-6-16,0-3-2 15,0-23-50-15,-5-11-137 16,-17-9-726-16</inkml:trace>
  <inkml:trace contextRef="#ctx0" brushRef="#br0" timeOffset="15355.083">6461 2366 1031 0,'0'0'27'16,"0"0"-25"-16,-14-106 2 0,14 67 15 16,0 0 47-16,10 5-15 15,9 3-35-15,2 5-6 16,3 6 6-16,7 4-2 15,14 10-12-15,19 6-2 16,17 10 0-16,12 26 1 16,5 13 2-16,-9 5 0 15,-8 4-1-15,-19 2 1 16,-20 1-4-16,-17 0 1 0,-19 2 0 16,-6-7 4-1,-6-3-2-15,-32-6 7 0,-13-3 5 16,-18-6 5-16,-16-8-4 15,-9-10 0-15,-1-15-3 16,-1-5-3-16,11-15 5 16,5-26-2-16,6-18-1 15,14-10-11-15,16-11-12 16,22 4-8-16,19 10-6 16,3 16-34-16,25 18-43 15,13 9-193-15,2 14-349 16</inkml:trace>
  <inkml:trace contextRef="#ctx0" brushRef="#br0" timeOffset="15639.783">6414 3491 1239 0,'0'0'30'16,"0"0"-30"-16,0 0 0 16,0 0 19-16,149-109-7 15,-6 37-8-15,42-12-1 0,33-8-3 16,3 0-3-16,-14 12-1 15,-31 16-11-15,-49 19-78 16,-62 21-211-16,-65 24-313 16</inkml:trace>
  <inkml:trace contextRef="#ctx0" brushRef="#br0" timeOffset="15821.7673">6848 3655 864 0,'0'0'121'0,"0"0"-92"15,-64 121-29-15,73-109 0 16,56-12 38-16,43-18 41 0,48-45-34 16,31-25-28-16,4-6-16 15,-27 10-1-15,-53 24-137 16,-68 25-368-16</inkml:trace>
  <inkml:trace contextRef="#ctx0" brushRef="#br0" timeOffset="16188.6429">4130 5328 1127 0,'-118'52'27'15,"56"-16"-14"-15,33-16-10 0,22-16 0 16,7-4 65-16,31-17-5 15,59-39-49-15,61-35 2 16,61-30-8-16,39-13 1 16,10 10-9-16,-27 19 0 15,-45 30-2 1,-64 34-37-16,-69 31-95 0,-56 14-99 16,-58 50-79-16,-60 25 230 15,-38 10-6-15,-23 10 88 16,-3 5 104-16,10-8 61 15,23-8 6-15,35-19-44 16,45-29-26-16,38-19-55 0,31-20-36 16,36-1-10-16,65-34 0 15,67-44 15-15,73-36-15 16,40-34-116-16,16-3-536 16</inkml:trace>
  <inkml:trace contextRef="#ctx0" brushRef="#br0" timeOffset="17279.0849">21035 13820 344 0,'0'0'2'0,"0"0"-2"15,0 0-8-15,0 0 8 16,0 0 0-16,0 0-2 0,31 90-111 16</inkml:trace>
  <inkml:trace contextRef="#ctx0" brushRef="#br0" timeOffset="21498.9861">21153 14333 293 0,'0'0'15'0,"0"0"-9"15,0 0 13-15,0 0 42 16,-123 116 25-16,99-88-27 0,-1 7-25 16,0-7-7-16,4 2 15 15,-2-4 8-15,5-4 3 16,1-1-7-16,3-8 10 16,3-3 2-16,7-4-6 15,1-6-4-15,3 0-5 16,0 0-15-16,0 0-6 15,9-16 3-15,31-30 2 16,28-26 0-16,29-39-5 16,37-29-4-16,40-42 8 15,40-36 0-15,50-47 0 16,46-34-3-16,31-20 11 16,18-22-15-16,0 2-4 15,-5 0-6-15,-13 14 11 0,-22 28-4 16,-36 33-6-16,-52 37 3 15,-41 33 0-15,-46 27-6 16,-34 28 9-16,-31 22 1 16,-23 22 3-16,-20 23 0 15,-11 22-5-15,-12 17 0 16,-8 18-1-16,-1 9-5 16,-4 2-1-16,0 4-8 15,0 0 1-15,0 0-1 16,0 0 0-16,0 0-5 15,0 0 2-15,0 0 0 16,0 0 1-16,0 0 0 0,0 0 2 16,0 0 1-16,-6 0 0 15,-8 8 0-15,-6 1 1 16,-4-2-1-16,-1 3-2 16,-2-2-6-16,2 0-1 15,-4 6-17-15,-2 3-29 16,-7 10-20-16,-1 9-35 15,-11 2-104-15,2 3-531 16</inkml:trace>
  <inkml:trace contextRef="#ctx0" brushRef="#br0" timeOffset="23015.5101">30867 12847 398 0,'0'0'158'16,"0"0"-129"-16,0 0-14 16,0 0 31-16,60-116 50 15,-50 94-4-15,-2 0-33 16,-1-1-12-16,-3 0-7 15,-2-2-3-15,-2-2-3 16,0-1-3-16,0-2-9 16,-10-4 5-16,-11-2-1 15,0-4-11-15,-4-4 0 0,-2-7-3 16,-4-1 1 0,-5-6-8-16,-7 4 5 0,-5-5-7 15,-6 3 10-15,-6 0-6 16,-2 2 0-16,-5 2-3 15,2 4 1 1,-1 5 3-16,-2 6-2 0,-3 2 1 16,-4 6-6-16,-6 7 5 15,-4 5-5-15,-6 3 1 16,0 5-2-16,-5 0 2 16,-2 5-2-16,-4 4 0 15,-14 0 0-15,-5 0 4 16,-10 2-4-16,-8 15-2 15,-3 4-2-15,-9 10 4 0,-5 5 0 16,0 4 1-16,7 4 0 16,4 2 2-16,7 2 1 15,10 4 0-15,3 2 2 16,5 8-1-16,5 11 3 16,3 3 0-16,12 12-4 15,11 4 2-15,10 5-6 16,8-1 5-16,11 0 0 15,6 2-1-15,12 1-2 16,11 5 0-16,11 6 2 16,9 8-3-16,7 5 5 15,4 2-6-15,0 2 1 16,6-2 3-16,15-3-4 16,5 0 9-16,6 0-7 0,3-1-1 15,5-1 3 1,7-4-1-16,4-1-2 0,7-3 2 15,6-1 0-15,13 1-1 16,12 1 1-16,17-12-1 16,17-1 2-16,12-3 2 15,17-3-4-15,18 4 4 16,13-9 1-16,10-4 2 16,1-10 0-16,-7-12-3 15,-7-13 1-15,-5-7 3 16,-11-11 4-16,-10-9 2 15,-13-19-1-15,-17-4-5 16,-8-9-1-16,-3-27-3 16,-5-16 3-16,-6-16-4 0,3-16 0 15,4-23-1-15,7-15-1 16,9-21 2-16,16-26-4 16,15-24-1-16,8-20 0 15,-2-19 0-15,-14-9-2 16,-34-5-2-16,-62-14-7 15,-58-12-23-15,-150 0-49 16,-141 5-155-16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40:46.0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2731 2312 109 0,'0'0'58'0,"0"0"-44"15,0 0 11-15,-130 76 25 16,102-66 24-16,1-2 4 16,3-4-20-16,1-1 31 15,8-3-5-15,-1 0 45 16,3 0-14-16,-3 0-27 15,1 0-1-15,1 0-46 16,-3 0-7-16,3 0 14 16,3 3-20-16,2 1 0 0,4-3-11 15,5 2-5-15,0-1-11 16,0-1-1-16,0-1-7 16,21 3-3-16,43-3 10 15,46 0 6-15,52-24 18 16,50-16-8-16,60-16-12 15,62-15 13-15,58-2 0 16,62-2 8-16,45 5-9 16,43 7-2-16,26 1 2 15,5 8-5-15,-8 8-10 16,-18 7 5-16,-44 10 3 16,-53 9-9-16,-62 6 0 15,-74 6 0-15,-78 2 7 0,-73 2-7 16,-65 2 0-1,-50-2-1-15,-27 0 1 0,-13 2 9 16,0-2-2-16,-6 2 0 16,-2-8-3-16,0-4-4 15,-18-4-40-15,-29 2-10 16,-31 14-8-16,-36 2-73 16,-32 29-205-16,-30 18-438 15</inkml:trace>
  <inkml:trace contextRef="#ctx0" brushRef="#br0" timeOffset="532.0423">3172 4373 353 0,'0'0'680'16,"-127"34"-669"-16,96-7-11 15,13-4-9-15,16-1 7 16,2-3-21-16,31-1 23 0,54-2 25 15,64-6 54 1,74-10-5-16,82 0-15 0,74-25-11 16,60-10-3-16,38-2-13 15,22 5-6-15,7 12-2 16,-16 13-5-16,-34 7-3 16,-37 5-6-16,-53 20 0 15,-54 4 0-15,-54 2-9 16,-66-4 1-16,-52-2-2 15,-53-7 0-15,-37-8 1 16,-29-5 1-16,-9-5-1 16,-8 0-1-16,-2 0 11 0,0 0 0 15,-2 0 1-15,3 0-2 16,-1 0-4-16,0 0-4 16,0 0-2-16,-2 0-8 15,0 0-25-15,-6 0-41 16,-36 0-112-16,-10 0-448 15</inkml:trace>
  <inkml:trace contextRef="#ctx0" brushRef="#br0" timeOffset="2165.8949">31222 4284 646 0,'0'0'206'16,"0"0"-206"-16,-143-69-14 0,74 45 14 16,-18-4 42-16,-27-3-1 15,-24 2-6-15,-32-1-4 16,-28 3-14-16,-20 13 18 15,-20 10-10-15,-14 4-7 16,-6 29 3-16,-8 24-2 16,1 26-9-16,0 24-2 15,2 24 7-15,7 30 2 16,2 27 9-16,18 35-7 16,15 24-5-16,30 17-7 0,42 9 13 15,39-3-4 1,50 5 5-16,53 4-5 0,36-9 6 15,78-1-8-15,58-10 4 16,62-22-12-16,54-16 10 16,38-25-1-16,20-22-6 15,-3-24-5-15,0-27 0 16,-11-38 1-16,-6-44-4 16,-2-37 4-16,-10-37-1 15,-7-44-2-15,-3-23 3 16,-2-27-4-16,-8-17 1 15,-9-17-1-15,-22-21-2 16,-24-11-4-16,-34-10 4 16,-32-21-5-16,-42-16 5 15,-46-17 1-15,-45-10 3 0,-33 1-3 16,-50 3-3-16,-51 4-4 16,-33 21 4-16,-22 25-12 15,-31 33 3-15,-29 37-27 16,-33 23-25-16,-37 26-51 15,-14 19-86-15,-3 20-202 16</inkml:trace>
  <inkml:trace contextRef="#ctx0" brushRef="#br0" timeOffset="3582.3161">31839 14865 632 0,'0'0'12'0,"33"-157"33"16,-18 76-7-16,-5-7 22 15,-10-11 41-15,0-9-42 16,-39-2 4-16,-18-3-33 15,-26-2-3-15,-19 5-5 16,-20 2-4-16,-26 5-4 16,-24 3 1-16,-19 4-9 15,-25-4-4-15,-13 0 1 0,-14 9-1 16,-18 11 1 0,-20 15 0-16,-10 14 4 0,-10 14 1 15,-9 21 7-15,7 16 6 16,2 25-3-16,2 43 3 15,16 32-2-15,23 31-1 16,21 23-9-16,37 24 6 16,32 20-10-16,33 18 15 15,29 18-2-15,31 21-4 16,34 11 0-16,32 7-5 16,15 0-2-16,61-15 0 15,35-9-4-15,43-2 2 16,37-7 0-16,39-7-4 15,34-10 9-15,30-21-5 0,27-25-3 16,13-19-2-16,2-30 1 16,3-25 0-16,-10-36 1 15,-17-36 2-15,-14-31-2 16,-21-32-4-16,-10-52 4 16,-9-37-7-16,6-39 0 15,-4-37-2-15,1-43-2 16,-5-33-14-16,-16-21-2 15,-17-20-4-15,-30-2-18 16,-34-19-40-16,-44-10-51 16,-42 2-173-16,-46 0-221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40:51.9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4215 2406 852 0,'0'0'166'15,"0"0"-139"-15,-125 0-26 16,117 0 0-16,5 0 7 16,3 0 36-16,0 0 38 15,11 0-57-15,67 0-20 16,76 0-5-16,89 0 20 15,95-16 16-15,75-5-6 16,66-6 0-16,56 4-11 16,30 4 5-16,30 7-9 15,9 6 0-15,-16 6 1 16,-20 0-10-16,-53 6-3 0,-65 13-1 16,-71 1 2-16,-88-1-4 15,-81-1 3-15,-78-6-2 16,-61-4-1-16,-44-4-9 15,-20-4 1-15,-7 0 1 16,-21 0-6-16,-43 0-25 16,-53-6-49-16,-45 6-59 15,-52 0-170-15,-42 0-133 16</inkml:trace>
  <inkml:trace contextRef="#ctx0" brushRef="#br0" timeOffset="482.1373">4153 4345 687 0,'0'0'475'16,"0"0"-475"-16,0 0-32 15,0 0-36-15,0 0 60 16,98 112 8-16,58-93 52 16,62-17 25-16,72-2-24 15,62-6 9-15,71-14-24 16,60 0-8-16,50 5-7 0,33 11-4 16,-1 4-3-1,-16 4-1-15,-47 24-3 0,-61 9-8 16,-69 1 0-16,-71-2-2 15,-66-4 0-15,-69-10-4 16,-58-9 3-16,-48-4-1 16,-33-7 2-16,-20-2-2 15,-7 0 0-15,0 0 2 16,0 0 2-16,0 0 1 16,0 0-2-16,0 0 3 15,0 0-2-15,0 0 3 16,0 0-4-16,0-2-2 0,0 2-2 15,0 0-6-15,0 0-17 16,0 0-30-16,0 24-34 16,-18 18-66-16,-8 11-192 15</inkml:trace>
  <inkml:trace contextRef="#ctx0" brushRef="#br0" timeOffset="3948.8613">20538 6178 339 0,'0'0'77'0,"0"0"-31"16,0 0-30-16,0 0 50 15,0 0 10-15,0 0 13 16,-100 44-30-16,100-44-13 16,0 0-9-16,0 0-7 15,0 0 1-15,0 0 3 16,0 0 3-16,0 0-7 0,19-5-11 15,15-14 4-15,19-18 3 16,18-14 5-16,28-25-7 16,32-24 2-16,30-31 1 15,28-27 4-15,21-39-18 16,14-29-1-16,19-19 13 16,14-18-20-16,18 1 9 15,26-8-8-15,11-3 10 16,-6 13 8-16,-24 28-15 15,-36 35-2-15,-43 43 8 16,-41 23-7-16,-30 23 5 16,-30 12 0-16,-15 14 1 15,-16 10-1-15,-12 9-1 16,-15 15 2-16,-8 9 2 0,-10 8-5 16,-3 9-7-16,-7 8-1 15,-8 4-2-15,-3 8 2 16,-5 2-2-16,0-2 0 15,0 2 1-15,0 0-2 16,0 0 0-16,0 0-1 16,0 0 0-16,0 0 1 15,0 0-1-15,0 0 3 16,0 0-4-16,0 0 4 16,0 0 1-16,0 0-1 15,0 0-1-15,0 0-1 0,0 0 1 16,0 0 1-16,0 0 1 15,0-4-3-15,0 0-1 16,0-1-1-16,0 1 4 16,0 2-4-16,0 2 2 15,0-1 0-15,0-1 0 16,0 2-5-16,0 0 5 16,0 0-9-16,0 0-8 15,0 0-11-15,0 0-17 16,0 0-31-16,-9 9-52 15,-16 16-53-15,-19 5-188 16</inkml:trace>
  <inkml:trace contextRef="#ctx0" brushRef="#br0" timeOffset="6132.3787">20654 6565 242 0,'0'0'44'16,"0"0"-37"-16,0 0-7 16,0 0 0-16,0 0 15 15,0 0-3-15,-76 42-5 16,63-27-1-16,-5 2 5 16,0 1 7-16,0 3 34 15,2-2 8-15,1-3 7 16,2 0-21-16,3-3-12 0,4-6 11 15,4-3 13-15,2-4-7 16,0 0 21-16,0 0 13 16,6-25-19-16,28-24-24 15,26-27-27-15,25-29 4 16,35-33 21-16,36-38 3 16,31-38 5-16,25-45-9 15,17-42-4-15,16-24-19 16,16-7-6-16,11 2 3 15,5 21-4-15,-6 29 3 16,-26 41 6-16,-36 51 4 16,-51 51 3-16,-48 43-4 15,-35 20 9-15,-23 16-5 0,-12 8-3 16,-9 8-11-16,-6 9-9 16,-5 9 6-16,-9 11-7 15,-7 4 3-15,-2 5-2 16,-2 2 0-16,2 2-2 15,-2 0-7-15,0 0-1 16,0 0 2-16,0 0 0 16,0 0 1-16,0 0-4 15,0 0 2-15,0 0 6 16,0 0-8-16,0 0 9 16,0 0-7-16,0 0 5 15,0 0 1-15,0 0-2 0,0 0-2 16,0 0 2-1,-2 0-2-15,0 0-1 0,2 0 0 16,-2 0-5-16,2 2-21 16,-4 6-10-16,-7 6-34 15,-16 11-22-15,-20 0-134 16,-16 1-438-16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41:03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30052 2390 538 0,'0'0'73'15,"0"0"-57"-15,100-123-2 0,-69 65 46 16,0-19 76-16,0-14 2 16,-4-9-83-1,-2-8-33-15,-8-1 24 0,-5 5-17 16,-12-2-12-16,0-3 29 16,-25-1-21-16,-22-6 1 15,-15-2 7-15,-28-3-23 16,-20 2 11-16,-31 1-21 15,-26-10 0-15,-24 2 4 16,-17 4-4-16,-14 6 1 16,-15 25-1-16,-14 31 0 15,-17 22-4-15,-15 26 4 16,-6 12 0-16,-8 0-1 0,-2 0 7 16,4 0-12-16,7 0 6 15,9 6 0-15,12 51-9 16,22 44 9-16,17 48-1 15,14 27-6-15,19 27 14 16,6 16-15-16,14 23 8 16,17 18 0-16,27 31-1 15,28 6 3-15,38 11-2 16,34-13 0-16,31-15 3 16,12-11 1-16,50-5-4 15,30-14 0-15,28-10 7 16,34-16-5-16,35-29 4 0,32-14 3 15,26-20 6 1,25-19 29-16,15-20-31 16,16-25 8-16,7-29 0 0,-1-30 1 15,-1-34 1-15,-7-10-2 16,-5-53-6-16,-6-30 17 16,-9-21-28-16,-9-22 2 15,-10-17-4-15,-1-20 2 16,-14-20 0-16,-22-23-4 15,-27-36-10-15,-37-27 7 16,-40-17-19-16,-35-15 2 16,-39 5-6-16,-41-4-8 15,-8 7 10-15,-44 22-11 0,-41 19-17 16,-38 27-103-16,-49 16 107 16,-51 31-3-16,-22 42 43 15,-18 43-224-15,-1 39-139 16</inkml:trace>
  <inkml:trace contextRef="#ctx0" brushRef="#br0" timeOffset="3165.8857">2967 4054 561 0,'0'0'191'0,"0"0"-97"16,0 0-76-16,0 0 53 15,0 0 14-15,0 0-39 16,0 0-25-16,0-6-14 15,0 6-5-15,0 0 28 16,0 0-25-16,-4 0 1 16,-1 0 9-16,-1 0-6 15,-1 0 8-15,-2 0-13 16,0 6-2-16,-4 0 16 0,4 4-18 16,-2-2 6-16,4-2 0 15,3-2-4-15,2-1 8 16,-3-2-10-16,5 2 0 15,0-3 13-15,0 1-12 16,0-1 3-16,-3 0 8 16,3 0-11-16,0 0 20 15,0 0-17-15,0 0 11 16,0 0 24-16,0 0-16 16,0 0 3-16,0 0 4 15,0-4-13-15,0-14 24 0,0-10-38 16,0-14-2-1,0-3 6-15,12-10-4 0,3-13 4 16,1-8-7-16,2-15 7 16,0-13 0-16,-1-2-7 15,3-1 0-15,-3 3 8 16,-2 6-6-16,-7 4 10 16,0 5-12-16,-6 7 0 15,0 4 23-15,0 4-23 16,0 2 0-16,-2 2 8 15,0 2-6-15,0 3 2 16,0 7-4-16,0 6 1 16,0 2 13-16,0 1-14 15,0 3 0-15,0 5 3 16,0 5 1-16,0 5-2 0,0 5-2 16,0 8 0-1,0 8 2-15,0 4-2 0,0 4 0 16,0 2-5-16,0 0 10 15,0 0-10-15,0 0 1 16,0 0 4-16,0 0-14 16,0 0 14-16,0 0 0 15,0 0-3-15,0 0 7 16,0 0-8-16,0 0 4 16,0 0 0-16,-2 0-3 15,0 0 3-15,2 0 0 16,0 2-1-16,-2-2 6 0,2 3-6 15,0-3 1-15,0 0 0 16,0 0-4-16,0 0 5 16,0 0-1-16,0 1 0 15,0-1 3-15,0 0-13 16,0 0 10-16,0 0-5 16,0 0-3-16,0 0 1 15,0 0 1-15,0 0 3 16,0 0 3-16,0 0-16 15,0 0 16-15,0 0-12 16,0 0 11-16,0 5-12 16,0-3 6-16,0 7 5 15,0-5 2-15,0 2-10 16,0 0 10-16,0-2-3 0,0 0 0 16,0 0-1-16,0-4 4 15,0 2-4-15,0-2 3 16,0 0-13-16,0 3 14 15,0-3-4-15,0 1 1 16,0 1 3-16,0-2 0 16,-2 3 0-16,2-3 1 15,-2 0 0-15,-2 0-1 16,4 0 0-16,0 1 3 16,0-1 0-16,0 1-2 15,-2-1-1-15,0 3-13 16,2-1 9-16,0 8-75 15,0 2-97-15,12-2-75 0,17-2-414 16</inkml:trace>
  <inkml:trace contextRef="#ctx0" brushRef="#br0" timeOffset="4799.2767">7932 4484 607 0,'0'0'16'16,"-34"-102"2"-16,21 45 18 15,0 3 34-15,-1 0 55 16,-1 4-56-16,3 6-18 16,-3 5-12-16,1 3-1 15,-1 6-14-15,-1 2 2 16,3 5-14-16,-3 2-1 16,-4 3 12-16,-2 3-21 15,-3-2 1-15,-2 5-2 16,0 1 13-16,-4 2 1 0,-4 4-13 15,-5-2-2-15,-8 7 2 16,0 0-1-16,1 0-2 16,3 0 1-1,2 0 0-15,1 12 3 0,1 6-3 16,-2 4 0-16,-5 8-1 16,1 6 0-16,-4 8 1 15,1 6-3-15,5 3 6 16,2 1-2-16,3 2-1 15,4 1 0-15,1-2-1 16,5-1 2-16,2 1 0 16,6-1-1-16,0 1 0 15,3 4 7-15,3 1-5 0,-1 4-1 16,3 6 4-16,7 6 2 16,3 11 4-16,3 7 5 15,0 6-11-15,24 0 21 16,17-6-18-16,9-5 4 15,11-7-4-15,9-1 5 16,0-5-3-16,4-6-2 16,-2-6-3-16,-4-8 9 15,-3-10-8-15,-5-8 2 16,-2-8-1-16,-2-9 3 16,-3-10-4-16,1-11 1 15,-1 0 0-15,0 0 8 16,1-23-7-16,-3-12 0 15,3-9-6-15,-1-14 1 0,5-15-1 16,2-10-2-16,9-16 0 16,12-14-2-16,-1-18 0 15,-5-7-1-15,-12-4-12 16,-26 15 0-16,-18 16 8 16,-19 24-6-16,-5 16 9 15,-30 13 3-15,-17 10-20 16,-12 7-18-16,-13 8-8 15,-12 7-22-15,1 5-25 16,-3 6-156-16,6-1-148 0</inkml:trace>
  <inkml:trace contextRef="#ctx0" brushRef="#br0" timeOffset="6349.1457">3039 3717 224 0,'0'0'122'16,"0"0"-117"-16,0 0 26 15,0 0 99-15,0 0-72 16,0 0-34-16,0 0-21 0,0 0 1 15,0 0 29-15,0 0 3 16,0 0 25-16,0 0 1 16,0 0 4-16,0 0 11 15,0 0-11-15,0 0-7 16,0 0 9-16,0-4-21 16,0-7-4-16,0-7-22 15,0-7-14-15,0-2 33 16,0-10-38-16,4-9 3 15,5-1 6-15,2-7-4 16,3-3-4-16,3-7 15 16,1-11-18-16,5-11 8 15,-2-10-8-15,4-8 0 16,0-3 10-16,-1 3-8 0,-3 6 1 16,-6 7 0-16,-7 11 0 15,0 4 9-15,-8 8-12 16,2 5 0-16,-2 5 11 15,0 10-10-15,0 1 2 16,0 9-3-16,0 7 0 16,0 9 3-16,0 8-3 15,0 2 0-15,0 4-2 16,0 2 4-16,0 5-2 16,0 1 0-16,0 0 1 15,0 0-4-15,0 0 3 16,0 0 0-16,0 0-5 15,0 0 9-15,0 0-4 0,0 0 0 16,-2 0 0 0,2 0-4-16,0 0 4 0,0 0-5 15,0 0 4-15,0 0-5 16,0 0 4-16,19 0-4 16,19-9 6-16,16 1-2 15,4-2 2-15,4 4 0 16,0 0 0-16,-1 2 1 15,-5 4-2-15,-3-2-1 16,-4 2 2-16,-2 0-2 0,-1 0 2 16,-1 0-12-1,-7 3-21-15,-3 12-33 16,-5 1-36-16,-8 2-129 0,-7 0-94 16</inkml:trace>
  <inkml:trace contextRef="#ctx0" brushRef="#br0" timeOffset="10331.8459">8286 5128 349 0,'0'0'46'0,"0"0"14"0,53-105-3 15,-33 63 21-15,0-3 24 16,-6-2-1-16,-1-8-30 16,-4-1-11-1,-7-6-25-15,-2-6 9 0,0-4 3 16,-2-1-18-16,-20-2-7 16,-7-4 2-16,-10 3-17 15,-3 1 27-15,-2 4-23 16,-5 8 11-16,0 8-14 15,2 6-6-15,-2 9 18 16,3 4-7-16,-2 6-5 16,4 4 12-16,1 5-18 0,1 7 12 15,5 5-13 1,-4 4 7-16,1 5-5 0,-2 0-3 16,-3 0 0-16,-4 10 0 15,-2 11 1-15,-3 1-1 16,1 2 0-16,-2 4 1 15,-4 1-1-15,1 2 0 16,3 1 4-16,-3 5-4 16,5 1 0-16,1-2 0 15,1 1 0-15,4 2-2 16,2-1 1-16,3 0 1 16,2-2 0-16,0 0 0 15,2-1 1-15,3 1-2 16,3-5 0-16,5 4 1 15,3-4-2-15,2 7 2 0,0 1 0 16,-1 3 3-16,6 4 1 16,1 0-4-16,3 8 1 15,1 3 4-15,6 1 4 16,6 1-8-16,0 12 6 16,0 7-3-16,0 12 0 15,4 5 8-15,12-3-2 16,1-6-3-16,6-5 5 15,6 3-8-15,4-6-1 16,9 0 7-16,5-6-7 16,2-4 4-16,2-6-1 15,3-4-2-15,0-8 8 0,-1-2-11 16,2-11 7 0,4-5 2-16,1-6-9 0,0-6 2 15,2-10-1-15,3-6-2 16,4-4 13-16,7 0-13 15,1-21 1-15,2 0 1 16,-6-8 5-16,-9 2-4 16,-5-3-3-16,-6-7 0 15,-3-2 8-15,-4-11-8 16,1-12 5-16,-3-13-5 16,8-15 0-16,1-14 0 15,0-17 0-15,-3-23-1 16,-15-21-6-16,-12-19 5 0,-14-7-3 15,-9 9-8 1,0 22 1-16,-25 27-2 0,-17 27 5 16,-34 30-7-16,-47 24-37 15,-46 22-63-15,-40 13-353 16</inkml:trace>
  <inkml:trace contextRef="#ctx0" brushRef="#br0" timeOffset="14733.0702">4400 1155 143 0,'0'0'484'0,"0"0"-461"0,0 0-18 15,0 0 54-15,0 0 57 16,0 0-56-16,0 0-49 16,-29-4-9-16,27 4 34 0,2 0-17 15,-2 0 0 1,2 0 5-16,-5 1 1 0,3 4 15 15,-3-4-11-15,3 2-5 16,0-3 20-16,2 2-27 16,0-2 5-16,0 0-2 15,0 1-4-15,0 4-2 16,9-1-14-16,31 2 0 16,22 2 41-16,23-6-15 15,15-2 14-15,9 0-12 16,14 0-11-16,7 0 4 15,7 0-14-15,4-8-6 16,-1 0 18-16,-2-1-18 0,-8 3 3 16,-8 0-4-1,-13 0 7-15,-16 4 2 0,-8-3-9 16,-9 1 0-16,-2 2 7 16,-8 0-2-16,-1-2-5 15,-7 0 0-15,-9 2 2 16,-11 0 2-16,-9 0-4 15,-14-1 0-15,-7 3 0 16,-8 0 0-16,0 0 0 16,0 0-1-16,0 0 8 15,0 0-15-15,0 0-1 16,-21-1-39-16,-14 1-15 0,-17-2-106 16,-10-10-268-1</inkml:trace>
  <inkml:trace contextRef="#ctx0" brushRef="#br0" timeOffset="15363.9991">5333 314 470 0,'0'0'68'0,"0"0"-47"0,0 0 38 16,0 0 108-16,0 0-2 15,-77-112-93-15,69 98-48 16,2 2-2-16,2 5 38 16,1-2-16-16,1 5-29 0,2 0 22 15,0 2-21 1,0 2 9-16,0 0-25 0,-2 0-1 15,2 0 1-15,0 27-28 16,0 26 7-16,0 23 21 16,13 20 21-1,1 4 9-15,-3-1-12 0,0-8-4 16,-2-12 26-16,-2-2-28 16,-1-11-8-16,-4-10 17 15,0-10-17-15,-2-11 1 16,3-12 0-16,-3-6-4 15,0-7 13-15,0-6-14 16,0-4 0-16,0 0 12 16,0 0-11-16,2 0 4 15,-2 0 5-15,0 0-5 0,0 0-10 16,0-3-2-16,0-7-126 16,-7-5-661-16</inkml:trace>
  <inkml:trace contextRef="#ctx0" brushRef="#br0" timeOffset="16999.819">4228 1889 627 0,'0'0'167'0,"0"0"-163"16,0 0 2-16,0 0-4 15,0 0 100-15,0 0-62 16,0 0-40-16,-4-11-12 16,4 11-25-16,0 0-29 15,12 0-92-15,16 0 51 0,12 0-194 16</inkml:trace>
  <inkml:trace contextRef="#ctx0" brushRef="#br0" timeOffset="17250.003">5815 1810 695 0,'0'0'0'16,"0"0"-32"-16,0 0 32 0,0 0 21 16,0 0 16-16,0 0-37 15,0 4-121-15,-20-2-100 16</inkml:trace>
  <inkml:trace contextRef="#ctx0" brushRef="#br0" timeOffset="17491.8171">3789 2033 819 0,'0'0'229'0,"0"0"-229"15,0 0-41-15,0 0-24 16,0 0 60-16,0 0 5 16,63-68-21-16,30 55-17 15,23 6-180-15,22-1-9 16</inkml:trace>
  <inkml:trace contextRef="#ctx0" brushRef="#br0" timeOffset="17731.7175">6122 2017 844 0,'0'0'242'0,"0"0"-242"16,0 0-31-16,0 0 31 16,0 0 38-16,0 0-20 15,0 0-18-15,0 0-39 16,0 2-95-16,0 2-77 0,-22 0-132 16</inkml:trace>
  <inkml:trace contextRef="#ctx0" brushRef="#br0" timeOffset="17937.1478">4388 2091 274 0,'0'0'641'16,"0"0"-641"-16,0 0-300 16,0 0 82-16,0 0 203 0,0 0 9 15</inkml:trace>
  <inkml:trace contextRef="#ctx0" brushRef="#br0" timeOffset="18161.1197">5957 2099 639 0,'0'0'208'16,"0"0"-208"-16,0 0-306 0,0 0 286 15,0 0 20 1,0 0 0-16</inkml:trace>
  <inkml:trace contextRef="#ctx0" brushRef="#br0" timeOffset="20931.454">23381 6425 707 0,'0'0'11'0,"0"0"38"16,-18-137 12-16,-6 85 49 15,-5-4-51-15,-7-1 9 16,-9 0-17-16,-3 1-38 16,-8 1 21-16,-4-1-13 15,-7-1-2-15,-5 1 5 0,-6 4-11 16,-2-1-8-16,-7 3 25 15,-5 1-26-15,-5 8 3 16,-14-2-5-16,-10 6-1 16,-6 2 1-16,-5 7-2 15,3 6 0-15,2 7 8 16,0 10-1-16,1 5-6 16,-6 0-1-16,-4 0 0 15,-2 17-2-15,-5 10 1 16,-6 3 1-16,-13 10 9 15,-8 10-4-15,-6 4-7 16,0 7 2-16,6 1 0 0,8 0 0 16,4 0 0-1,6 2 0-15,3 0 9 0,7 4-7 16,-1 3 3-16,2 2-2 16,6 4-1-16,8-4 10 15,8 7-12-15,5 1 0 16,10 10 9-16,0 5-7 15,8 2 1-15,7 1 1 16,13-2-1-16,11 0 2 16,11 3-3-16,10-1-2 15,11 3 10-15,6-6-5 16,9-4-1-16,5-3-1 16,6-1 4-16,7-1 3 15,0 1-7-15,0 0-2 0,7 0 12 16,20 4-13-16,10 2 6 15,13 7-4-15,10 1 4 16,7-2 4-16,6-6-6 16,3 0-4-16,2 0 6 15,-5 0-4-15,-1-1 1 16,-8-2 0-16,5-6-2 16,2 1 10-16,5-6-10 15,9-4-1-15,4-2 3 16,9 0-1-16,7-2 0 15,6-2-2-15,12-2 0 16,6 0 10-16,7 1-10 16,-2-1 0-16,-1-4 11 0,-4-6-10 15,-6-4 10-15,-7-7-8 16,-4-7-2-16,-4-8 16 16,4-4-16-16,-1-4 3 15,-1-6 2-15,-4-2-5 16,-1-4 4-16,4-4-1 15,3-2-3-15,6 0 14 16,-2-4-11-16,-1 2 3 16,-3 0 0-16,-6-1-2 15,2 4 1-15,-6-5-6 16,1 4 0-16,2-4 22 16,-1 0-21-16,5 2 4 0,-4-4 0 15,-4 2 1 1,-8-2 1-16,-4 0-7 0,0 0 0 15,-2 0 16-15,0 0-14 16,-4-2 3-16,1-4-2 16,-2-2 6-16,5-7-3 15,5-2-5-15,-5-7 1 16,0-10 12-16,-5-12-14 16,-4-12 6-16,4-11-4 15,1-8-2-15,0-4 1 16,1-5-1-16,-8-1 0 15,-5-3 6-15,-7-4-4 16,-6-6-4-16,-6-13 3 16,-6-13-1-16,-5-16 0 15,-10-19 0-15,-6-22 0 0,-12-27-1 16,-13-18 1-16,0-17 0 16,-25-10-6-16,-29 1-4 15,-21 1 7-15,-31 1-24 16,-33-1-14-16,-35 14 8 15,-40 19-26-15,-38 21-12 16,-39 33-14-16,-28 36 9 16,-22 32-98-16,-13 31-469 15</inkml:trace>
  <inkml:trace contextRef="#ctx0" brushRef="#br0" timeOffset="23929.2383">20259 7321 787 0,'0'0'8'0,"0"0"37"0,0 0-13 15,0 0-26-15,0 0 27 16,0 0 23-16,0-12-26 15,0 10-9-15,11-2-21 16,32-2-14-16,28 1-54 16,27-1-105-16,14-1-46 15</inkml:trace>
  <inkml:trace contextRef="#ctx0" brushRef="#br0" timeOffset="24198.0987">21928 7347 995 0,'0'0'24'0,"0"0"3"15,0 0-25-15,0 0-2 16,0 0 0-16,0 0 57 15,0 8-35-15,13-8-21 16,10 0-1-16,10 0-46 16,2 0-83-16,0 0-135 0,-11-6-206 15</inkml:trace>
  <inkml:trace contextRef="#ctx0" brushRef="#br0" timeOffset="25882.3593">20101 8392 219 0,'0'0'376'16,"-124"-18"-332"-16,54 13-16 15,3 2 28-15,3-1 61 16,10-1-12-16,14 4-19 16,15 1-41-16,19-2-1 15,6-1-10-15,18-1-22 16,37-3-11-16,32-4 35 16,27 1-17-16,15-2-4 15,8 5-14-15,0 3 5 16,-10 0-3-16,-11 1-3 15,-24 3 3-15,-34 0 1 16,-27 0-1-16,-22 0-6 16,-9 0 4-16,-27 8-1 15,-42 17 8-15,-41 4-7 0,-21 2 1 16,-9-1 4-16,2-6 0 16,13 0 0-16,21-6-5 15,21-3 7-15,29-4 8 16,27-8-10-16,16 2-4 15,11-5 17-15,0 0-16 16,19 0 1-16,36 0 0 16,29-6 0-16,20-14 13 15,2 2-17-15,-2-1 0 16,-12 2 4-16,-12 7-4 16,-13 1-3-16,-13 6-56 15,-12 3-79-15,-9-4-215 16,-6-2-300-16</inkml:trace>
  <inkml:trace contextRef="#ctx0" brushRef="#br0" timeOffset="27081.394">21473 7886 507 0,'0'0'74'0,"0"0"-17"15,0 0 34-15,-127 0 22 16,112 0-1-16,8 0-40 16,5 0-28-16,2 0-13 15,0 0-21-15,31 0-2 16,23 0 11-16,24-5 0 16,8-8-6-16,6 3-12 15,-3 2 6-15,-11 2 12 16,-11-2-18-16,-20 4 8 15,-19 0 13-15,-14 3-8 16,-12-2 9-16,-2 3 5 0,-8-2 1 16,-44 2 8-1,-28 0-37-15,-25 0 0 0,-11 0-2 16,5 0 9-16,16 5-6 16,23-2 5-16,25 1-4 15,21-2 13-15,17-2-10 16,6 0-5-16,3 0 5 15,0 0 0-15,31 0-6 16,18 0 2-16,12-2-1 16,5-8 8-16,-1 2-8 15,-7 0 0-15,-2 3 3 16,-7 1-2-16,-7 2 3 16,-11-1-4-16,-10 2 0 15,-11-2 2-15,-7 3-2 0,-3 0 0 16,0 0 0-16,0 0 1 15,0 0-3-15,0 0-3 16,-21 7-15-16,-12 12 7 16,-9 6-71-16,-8-3-61 15,-2-4-178-15,-4-5-285 16</inkml:trace>
  <inkml:trace contextRef="#ctx0" brushRef="#br0" timeOffset="27965.0058">20017 8021 519 0,'0'0'73'0,"0"0"8"16,0 0-24-16,0 0 18 15,0 0 16-15,0 0-29 16,-74 10-19-16,92-10-34 15,27 0 12-15,17 0 35 16,16-12-32-16,4 0-6 0,-2-1-10 16,-2 5-6-1,-9 1 20-15,-15 3-16 0,-21 1 12 16,-14 3-1-16,-19 0-14 16,0 0 9-16,-34 0 4 15,-33 14-5-15,-25 11 3 16,-12-1-14-16,-6 0 0 15,4-2 6-15,10-2-3 16,11-2 4-16,23-6-2 16,26-4-1-16,18-6 13 15,18 0-12-15,0-2-5 16,41 0 5-16,30-4-3 16,27-11 7-16,13-4-9 15,10-1 0-15,-4 6 1 0,-1 0-1 16,-13 2 0-16,-21 3 12 15,-28 2-4-15,-27 4 5 16,-21 2-8-16,-6 1-4 16,-6 0 23-16,-37 0-19 15,-26 0-3-15,-25 0 1 16,-6 7-2-16,5 2-2 16,12-3-4-16,18-2 5 15,19 0 5-15,17-2-2 16,15 0-3-16,8-2 0 15,6 0 2-15,0 0 0 16,0 0-2-16,2 0 1 16,23 0-14-16,12 0 12 0,17 0-44 15,15 0-88-15,6 0-176 16,6-4-272-16</inkml:trace>
  <inkml:trace contextRef="#ctx0" brushRef="#br0" timeOffset="28531.24">21585 7803 825 0,'0'0'29'0,"0"0"-9"0,0 0 5 16,0 0 48-16,0 0 3 15,0 0-43-15,-40-25-5 16,47 21-25-16,30 0 4 16,22-5 26-16,16-2-16 15,8-3 2-15,4 0-5 16,-8-1-9-16,-2 4 14 15,-13-1-18-15,-12 4 6 16,-21 2 16-16,-16 4-15 16,-13 0 17-16,-2 2-12 15,-17 0 2-15,-41 0 0 0,-23 14-15 16,-19 6 0-16,0 2-2 16,9 3 2-16,12-6-1 15,21 1 1-15,18-3 0 16,16-9 2-16,15-1-2 15,9-1-5-15,0-2 1 16,15-2 8-16,32-2 0 16,18 0-3-16,11 0 3 15,4-10 2-15,-2-6-4 16,-9 0-2-16,-9 2 10 16,-11 1-6-16,-15 5-3 15,-12 2-1-15,-16 3 0 0,-6 3-7 16,0 0-39-16,-35 0-94 15,-20 0-228-15,-17 6-197 16</inkml:trace>
  <inkml:trace contextRef="#ctx0" brushRef="#br0" timeOffset="29531.8719">20353 6360 1010 0,'0'0'108'16,"0"0"-98"-16,0 0 24 15,-116-92 71-15,70 56-40 16,-6-6-26-16,-6-2-6 16,-2-9-21-16,-7-8 6 15,-13-16 0-15,-14-15-4 16,-15-16 24-16,-13-15-37 15,-3-6 23-15,3-14-8 16,3-19-15-16,14-7 9 16,21 7-9-16,20 17 10 0,14 33-3 15,17 30-1-15,8 21-7 16,8 20 0-16,5 14 0 16,6 13 0-16,3 8-2 15,3 6-35-15,5 0-6 16,48 16-91-16,39 21 11 15,43 4-100-15,33 3-434 16</inkml:trace>
  <inkml:trace contextRef="#ctx0" brushRef="#br0" timeOffset="29998.604">21772 6198 689 0,'0'0'316'0,"0"0"-288"15,0 0-24-15,0 0 18 16,0 0 76-16,0 0-26 16,-6 11-23-16,6-11-26 15,0 0 18-15,0-17-5 16,13-19-13-16,16-18 2 0,13-14-22 16,18-21 9-16,12-20 20 15,17-24-18-15,15-22 15 16,10-23-9-16,1-19 3 15,-5 3-4-15,-12 13-19 16,-17 33 0-16,-17 37 9 16,-18 24-4-16,-14 21 0 15,-12 19-5-15,-14 13 3 16,-3 18-10-16,-3 8 7 16,0 8-37-16,-18 10-45 15,-33 38-59-15,-29 24-89 0,-25 24-559 16</inkml:trace>
  <inkml:trace contextRef="#ctx0" brushRef="#br0" timeOffset="30411.0826">21677 10154 243 0,'0'0'0'0</inkml:trace>
  <inkml:trace contextRef="#ctx0" brushRef="#br0" timeOffset="32999.0095">17211 3998 1031 0,'0'0'71'15,"0"0"-25"-15,0 0-29 16,0 0 65-16,0 0-2 15,0 0-80-15,0 0-7 16,-62-27-11-16,83 90 18 16,0 13 4-16,2 6-4 15,-1-1 0-15,-2-5 4 16,2-8-4-16,-4-13-9 16,-3-13-85-16,-6-18-88 15,-9-16-169-15,0-8-151 0</inkml:trace>
  <inkml:trace contextRef="#ctx0" brushRef="#br0" timeOffset="33267.6154">17172 3963 747 0,'0'0'107'0,"0"0"-35"16,0 0 36-16,0 0-31 16,0 0-56-16,0 0 0 15,171-43-19-15,-103 93 26 16,7 8 10-16,0 2-30 15,-1-3 5-15,-12-13-1 16,-17-14-11-16,-19-14 8 16,-13-12-6-16,-11-4-3 15,-2 0 47-15,0-20 31 0,4-32 6 16,0-27-84-16,5-19 9 16,1-4-20-16,4 2 9 15,-1 7-35-15,5 15-29 16,0 22-59-16,-2 24-53 15,-3 20-243-15</inkml:trace>
  <inkml:trace contextRef="#ctx0" brushRef="#br0" timeOffset="33567.5509">18034 3605 577 0,'0'0'152'15,"0"0"-113"1,0 0 91-16,0 0-10 0,135 2-51 15,-95 20-41-15,-1 8 23 16,-1 6-22-16,-3 3-10 16,-8-2 2-16,-6-1-5 15,-7-3-4-15,-9-9 8 16,-5 0-19-16,0-3 32 16,-9-4-25-16,-16-5 8 15,-4-4-1-15,-4-8-7 16,-3 0 8-16,1-18-16 15,4-16 6-15,6-12-12 16,13-10-23-16,12-1-53 0,12 4-39 16,24 6-159-1,1 13-120-15</inkml:trace>
  <inkml:trace contextRef="#ctx0" brushRef="#br0" timeOffset="33833.1505">18402 3563 307 0,'0'0'85'0,"0"0"6"15,0 0 36-15,0 0 9 16,0 0-34-16,137 10-33 16,-97 12-7-16,5 9 17 15,-3 2-51-15,-4 6 2 16,-9-2 4-16,-7-5-27 16,-9-7 12-16,-7-11-4 15,-4-6-6-15,-2-8 21 0,0 0-8 16,0 0 22-16,-21-18 21 15,-3-16-52-15,-1-16-3 16,12-9-10-16,11-9-8 16,2 2 5-16,0 10-51 15,20 14-41-15,2 19-97 16,-2 12-289-16</inkml:trace>
  <inkml:trace contextRef="#ctx0" brushRef="#br0" timeOffset="35465.2082">18940 3404 795 0,'0'0'187'0,"0"0"-141"15,0 0 37-15,0 0-36 16,0 0-43-16,0 0 32 0,134 87-12 16,-96-49-13-16,-7-6 16 15,-9-4-22-15,-8-8 1 16,-10-6 6-16,-2-5-10 15,-2-6 6-15,0-3-1 16,0 0-6-16,0 0 30 16,-10-20-21-16,-13-10 2 15,-2-14-6-15,10-12-6 16,8-8-5-16,7 2-7 16,0 12 12-16,9 14-4 0,7 11 4 15,0 15 0 1,1 4 0-16,5 6-5 0,7 0-1 15,5 10-1-15,1 17 7 16,-1 2-3-16,-5 5 7 16,-9 1-4-16,-5-10 0 15,-7-6 3-15,-4-9-3 16,-2-8 0-16,-2-2 1 16,0 0 13-16,0 0-12 15,0-12 12-15,0-18-8 16,0-13-6-16,0-8-21 15,2-2 3-15,15 5-47 16,6 12 42-16,4 13 2 16,-5 12 18-16,3 9 0 15,-1 2 3-15,5 0 0 0,2 16 3 16,5 6 0-16,0 0 15 16,2-2-17-16,-1-4 8 15,-1-10-1-15,-7-6-5 16,-4 0 11-16,-3-7-7 15,-5-20-2-15,-1-3 12 16,-3-8-13-16,-10-3 1 16,-3-5-3-16,0 4 1 15,0 5-4-15,-11 10 1 16,0 13 0-16,1 10 35 0,4 4-33 16,-3 0-2-1,-9 18-9-15,-1 14 8 0,-4 7-5 16,5-2 6-16,11 0 0 15,7-9-2-15,0-3 3 16,0-14-1-16,0-5 0 16,0-4 1-16,0-2 9 15,9-2-8-15,7-18 7 16,1-8-1-16,4-3-2 16,-1 0-6-16,-3 4 0 15,2 10 2-15,-6 5-8 16,-4 5 6-16,2 7-6 15,0 0 3-15,5 0-14 16,3 3 16-16,4 7 0 16,-1-3 1-16,1-1-2 15,-4-1 2-15,-3-5 0 16,-5 0 12-16,3-6-8 16,-5-20 9-16,2-13-9 0,-3-5-3 15,-3-6 2-15,-5-6-3 16,0-6 0-16,0-4-3 15,-16-5 2-15,-1-5-5 16,-1 5 2-16,5 18 4 16,1 17-6-16,8 22 6 15,0 14 0-15,1 0 0 16,3 36-22-16,0 18 13 16,0 14 8-16,0 4 2 0,7 5 2 15,18-7-3 1,8-6 0-16,9-8 1 0,1-16 3 15,-8-10-3-15,-6-16-1 16,-11-7 0-16,-2-7 12 16,-1-7-11-16,-1-27 18 15,-1-12-16-15,-7-10 1 16,-4-6-3-16,-2-8-1 16,0-9-17-16,-17-1 11 15,-3 0-7-15,2 8-10 16,4 13 10-16,8 18 13 15,2 17 1-15,1 13 1 16,3 11 1-16,0 3-3 16,0 35-13-16,0 18 11 0,9 14 2 15,9 8 1-15,9 5 10 16,7-7-9-16,8-8 1 16,7-10 8-16,-5-16-9 15,-8-16-2-15,-12-13 1 16,-13-8 2-16,1-5-1 15,-4-12 5-15,5-24 6 16,3-15-7-16,0-11-5 16,-7-6-2-16,-2-3 1 15,-7 4-1-15,0 11-3 16,0 14 3-16,0 20 1 16,0 14 5-16,0 8-5 15,0 0-5-15,0 21-11 0,8 17 7 16,4 10 6-16,3-1 3 15,6-3 0-15,-4-6 2 16,5-9-1-16,-6-11-1 16,-3-9 2-16,-6-9-1 15,-1 0 9-15,8-5-8 16,1-28 13-16,8-9-9 16,-1-8-6-16,-4 2-3 15,-2 8 1-15,-5 10 2 16,-4 18-6-16,-5 10 6 15,-2 2-2-15,2 0-3 16,7 28-24-16,6 10 29 16,3 12-4-16,5 5 8 0,-4 2 1 15,-3 10-5 1,-5 4-8-16,-11 6-51 0,0-3-259 16</inkml:trace>
  <inkml:trace contextRef="#ctx0" brushRef="#br0" timeOffset="35817.0502">21598 3391 879 0,'0'0'40'0,"0"0"-12"16,0 0 66-16,110 130-29 16,-95-96-14-16,-8-1-40 15,-7 0 2-15,0-1 1 16,-5-1 1-16,-19-2 5 16,-9 0 0-16,-6-7-16 15,-1-7 15-15,-1-8-11 16,0-7 7-16,1-7 15 15,7-26-19-15,4-14 3 16,10-9-14-16,13-8-10 16,6-2-32-16,0 1-178 0,29 12-445 15</inkml:trace>
  <inkml:trace contextRef="#ctx0" brushRef="#br0" timeOffset="36248.2744">21872 3251 1095 0,'0'0'0'16,"16"103"3"-16,-3-28 35 15,1 7 31-15,-3-2-39 16,-2 0 1-16,-7-8-15 16,-2-3-13-16,0-11 14 15,0-11-15-15,0-11 7 0,0-13-8 16,-7-11-1-16,3-6 14 15,0-6-12-15,-8 0 2 16,1-16 17-16,-4-20-14 16,1-14-6-16,8-14 3 15,6-16-3-15,0-13-1 16,10-3 0-16,17-4-7 16,4 12 7-16,5 13-15 15,-3 25 13-15,8 18 2 16,-3 18 0-16,4 14-2 15,1 0 2-15,-6 19 0 16,-3 19-2-16,-14 14 2 0,-14 8 0 16,-6 3-1-1,-22 1 8-15,-22-3-10 0,-8-5 3 16,3-7-6-16,9-8 5 16,11-10-79-16,12-17-129 15,11-14-309-15</inkml:trace>
  <inkml:trace contextRef="#ctx0" brushRef="#br0" timeOffset="36548.4178">22207 3477 285 0,'0'0'692'0,"0"0"-671"16,0 0-12-16,155-34 69 16,-107 20-27-16,-4-6-25 0,-6-7-21 15,-5 2-4-15,-4-5 5 16,-4-1-6-16,-9 1 0 15,-10-4-1-15,-6 4 1 16,0-1-4-16,-20 10-2 16,-5 7 6-16,-1 12-8 15,-5 2 8-15,-3 12-7 16,-2 22 5-16,3 14-4 16,6 15 5-16,8 3-3 15,11 4 8-15,8-6 0 16,0-9-4-16,29-5-1 15,14-12 1-15,8-15 0 16,5-14-115-16,-3-9-264 16</inkml:trace>
  <inkml:trace contextRef="#ctx0" brushRef="#br0" timeOffset="36898.3171">22746 3257 419 0,'0'0'273'0,"0"0"-259"16,13-117 142-16,-6 103 22 15,-1 9-72-15,6 5-74 16,3 2-32-16,10 27 9 16,2 7 1-16,-1 6-8 15,1 4 11-15,-7 1 1 16,-4-6-13-16,-1-9 4 16,-8-11-5-16,-2-11 3 15,-3-8 6-15,-2-2-8 0,0 0 5 16,0 0 11-16,0-25 11 15,0-12 4-15,0-17-32 16,0-11 0-16,17 3-9 16,10 12 9-16,2 14-3 15,-2 15 2-15,-5 13 2 16,1 8 4-16,-4 0-5 16,4 11 0-16,4 15 6 15,-2 6-4-15,-6 10-2 16,-3 6 0-16,-12 2-27 15,-4-2-247-15</inkml:trace>
  <inkml:trace contextRef="#ctx0" brushRef="#br0" timeOffset="39483.4235">28708 14968 631 0,'0'0'209'15,"0"0"-125"-15,0 0-22 0,0 0 39 16,0 0 14-16,0 0-46 15,16-100-26-15,-23 56-16 16,-21-9-4-16,-18-6-11 16,-12 3 2-16,-10 2-6 15,-17 8 14-15,-15 2-17 16,-14 8-1-16,-13 3 0 16,-18 9-3-16,-22 14 3 15,-14 10-4-15,-8 5 0 16,-16 30-2-16,-2 19 4 15,-7 23-4-15,-7 22 2 16,12 19 0-16,15 14 4 16,21 16 0-16,23 9-1 15,30 9 24-15,28 0-8 16,39-1-4-16,38-4-8 0,15-16-1 16,64-1 3-16,45-1-8 15,36-12 4-15,31-11 1 16,16-18-4-16,9-17-2 15,1-17 1-15,-5-19-1 16,-8-14 3-16,-9-18-3 16,-4-17 0-16,-4 0 3 15,-12-25-3-15,-4-21 0 16,-7-12-1-16,-6-17 1 16,-5-10 6-16,-5-18-3 15,-5-18-1-15,-13-3 11 0,-14 3-7 16,-19 6 8-16,-15 11-9 15,-27 5-4-15,-16 3 4 16,-24 5-5-16,0 6-2 16,-33 2-1-16,-14 1-23 15,-11 1-4-15,-2 2-24 16,-2 3-21-16,2 5-29 16,-3 14-186-16,7 11-536 15</inkml:trace>
  <inkml:trace contextRef="#ctx0" brushRef="#br0" timeOffset="41749.0129">24187 14101 920 0,'0'0'111'16,"0"0"-57"-16,0 0-42 16,0 0 37-16,0 0 37 15,0 0-41-15,0 0-25 16,120-155 10-16,-19 65-16 0,33-19 14 15,30-23 9-15,33-28-13 16,21-20 0-16,34-31-18 16,29-25 6-16,30-31 2 15,32-42-5-15,27-42 5 16,31-30-11-16,21-21-3 16,10-10 1-16,-11 7-1 15,-34 17 0-15,-44 36 3 16,-57 40-2-16,-50 38 1 15,-44 31-2-15,-36 29 0 16,-20 32 18-16,-16 27-16 16,-18 35 10-16,-13 31 3 15,-20 31-13-15,-22 29 3 0,-20 14-5 16,-18 13 0 0,-9 2-8-16,-7 31-39 0,-40 27-16 15,-35 21-24-15,-34 16-216 16</inkml:trace>
  <inkml:trace contextRef="#ctx0" brushRef="#br0" timeOffset="42931.3912">24461 13393 621 0,'0'0'71'0,"0"0"-30"15,0 0 34-15,0 0 54 16,0 0-69-16,0 0 13 0,-100 8-41 15,100-8-2-15,0 0 2 16,0-8-3-16,16-19 3 16,15-14-18-16,16-12 13 15,17-11 10-15,21-8-15 16,19-12 3-16,27-16-4 16,21-16 4-16,20-21 0 15,24-21-19-15,25-27 6 16,17-30 0-16,25-35-11 15,16-27-2-15,10-16-3 16,12-7 4-16,9 11 6 16,-5 12-6-16,-18 21 0 15,-28 35 0-15,-45 28-1 16,-38 29 1-16,-27 18 1 0,-20 5 4 16,-11 6 21-16,-4-1-24 15,-2 10 8-15,3 2-2 16,-1 11-6-16,-10 13-1 15,-12 10-1-15,-18 18 0 16,-16 12 7-16,-14 15-4 16,-8 13-1-16,-7 5 11 15,-7 4-8-15,-9 7 10 16,-1 5-5-16,-8 3-3 16,-2 1 10-16,0 3-15 15,-2 4 4-15,0 0 2 0,0 0-7 16,0 0-1-1,0 0 0-15,0 0 0 0,0 0-3 16,0 0 3-16,0 0 0 16,0 0 1-16,0 0 0 15,0 0-2-15,0 0 1 16,0 0 0-16,0 0-1 16,0 0 3-16,0 0-4 15,7 0 0-15,9-2 0 16,11-2 0-16,8 0 0 15,5 2 2-15,2 2 0 16,-1 0 0-16,-1 0-2 16,-3 12 0-16,4 9 0 15,1 9 0-15,-2 2 0 16,-1 5 2-16,-4 1 2 0,-4 3 2 16,-6-1-7-16,-6-4 3 15,-7-6 0-15,-5-2 1 16,-7-4-1-16,0-4 0 15,0 2-6-15,0 0-18 16,-25 2-61-16,-13-6-72 16,-18-5-458-16</inkml:trace>
  <inkml:trace contextRef="#ctx0" brushRef="#br0" timeOffset="43632.6023">24713 12882 252 0,'0'0'165'15,"0"0"-23"-15,0 0-16 16,0 0 17-16,0 0-31 15,0 0-44-15,-102 46-32 16,91 29 22-16,1 22-4 0,4 14-13 16,-3 0-4-1,7 0-17-15,2-11 3 0,0-18-14 16,15-15 0-16,26-17-3 16,9-16-4-16,13-17-2 15,9-17 0-15,1 0-94 16,-4-34-294-16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41:58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20128 2707 758 0,'0'0'45'0,"0"0"-22"16,0 0-12-16,-124-38 40 15,101 38 50-15,3 0-30 0,5 0-44 16,3 0-19-16,5 0-1 16,5 0 2-16,2 0 0 15,0 0-1-15,0 0 0 16,0 0-2-16,4 2 1 15,38 8 4-15,41 0 28 16,56 0 48-16,63-4-38 16,70-6-14-16,77 0-7 15,71 0-1-15,57 0 5 16,53 0 0-16,29 0-8 0,11 10-13 16,-10 6 6-1,-34 0-10-15,-52-4-6 16,-55-2 0-16,-65-8 3 0,-64-2-2 15,-56 0-2-15,-54 0 0 16,-46-6 0-16,-39-12 1 16,-23 0 4-16,-21 0-2 15,-12 1-1-15,-18 8 1 16,-9 1 0-16,-12 4-3 16,0 2-1-16,0-2-13 15,-25 2-16-15,-41-1-48 16,-48 3-42-16,-49 7-55 15,-26 18-322-15</inkml:trace>
  <inkml:trace contextRef="#ctx0" brushRef="#br0" timeOffset="737.1276">15533 5023 828 0,'0'0'80'0,"0"0"-52"16,0 0-13-16,0 0 11 16,0 0 44-16,0 0 8 15,-42-6-26-15,98-4-23 16,62-8-3-16,78-12 4 0,85-11 14 16,80-3-6-16,63-3-2 15,39 0-3 1,2 5-15-16,-19 8-1 0,-43 3-4 15,-51 8-2-15,-46 3-10 16,-63 0 1-16,-62 4-1 16,-55 4 1-16,-53 3 1 15,-37 3-3-15,-22 5-2 16,-14 1 1-16,0-6-14 16,-8-8-11-16,-36-4-30 15,-39-8-72-15,-43-4-146 16,-39-7-363-16</inkml:trace>
  <inkml:trace contextRef="#ctx0" brushRef="#br0" timeOffset="1633.4955">9351 3328 42 0,'0'0'575'15,"0"0"-523"-15,0 0-9 16,-105-112 1-16,92 94 37 0,3 6 34 16,4 3-10-1,4 6-47-15,2 0-19 0,0 3-37 16,24 0-2-1,43-2 0-15,53-7 13 0,61-7 12 16,64-8-3 0,60-4 7-16,49-10 3 0,52-4-10 15,55-8 1-15,47-7 5 16,38 5-8-16,22 1 2 16,-7 10-4-16,-27 13-7 15,-40 12 6-15,-68 14-7 16,-72 2-3-16,-74 2-6 15,-77 12 0-15,-67 0-1 0,-51-2 0 16,-39-4 0 0,-23-2 1-16,-13-4-1 15,-6-2 0-15,-4 0 0 0,0 0 2 16,0 0-2-16,-12-6-3 16,-24-15-19-16,-13 2-17 15,-13-1-3-15,-14 8-24 16,-9 11-39-16,-12 1-45 15,-3 13-125-15,-4 15-29 16</inkml:trace>
  <inkml:trace contextRef="#ctx0" brushRef="#br0" timeOffset="2582.8957">14469 4439 889 0,'0'0'72'16,"0"0"-72"-16,0 0-1 16,0 0 1-16,118 20 1 15,42-13 96-15,77-7 16 16,83 0-53-16,77 0-31 16,42-13 6-16,30 8-19 0,0 5 8 15,-24 0-2-15,-44 0-11 16,-64 13-7-16,-77 2-1 15,-73-6 1-15,-69-2-2 16,-51-6-2-16,-40-1-6 16,-20 0-7-16,-7 0 0 15,-14-4-21-15,-44-7-8 16,-39-10-111-16,-37-7-181 16</inkml:trace>
  <inkml:trace contextRef="#ctx0" brushRef="#br0" timeOffset="3049.5146">10889 3254 873 0,'0'0'33'16,"0"0"-33"-16,184-10 0 16,-13-10 7-16,70-14 48 15,73-10 11-15,60-2-7 16,35 2-24-16,13 9-18 15,-9 17-8-15,-32 14-3 16,-42 4-6-16,-57 24-24 0,-47 17-43 16,-31-7-140-16,-19-12-439 15</inkml:trace>
  <inkml:trace contextRef="#ctx0" brushRef="#br0" timeOffset="3701.1227">20128 2416 369 0,'0'0'175'0,"0"0"-164"0,0 0 11 16,0 0 15-16,0 0 21 16,0 0 54-16,-82-26-15 15,82 26-37-15,0 0-40 16,0 0-4-16,4 0 1 15,34 14 8-15,40 6 45 16,66 2 26-16,75-4-43 16,84-4-22-16,85-6 0 15,62 2-10-15,51 2-2 16,33 4 2-16,4 6-9 0,-24 1-3 16,-39 0-7-1,-65-5 0-15,-72-5 1 0,-72-9-1 16,-75-4 2-1,-55 0-3-15,-45-3 0 0,-19-11 0 16,-21 3 9-16,-18 0-10 16,-17 5 0-16,-14 2-5 15,-2-4-14-15,-49 1-61 16,-49-4-78-16,-64-3-316 16</inkml:trace>
  <inkml:trace contextRef="#ctx0" brushRef="#br0" timeOffset="4501.7046">14992 4676 1120 0,'0'0'0'16,"261"-32"-7"-16,-12-1 7 15,79-11 1-15,62-6-1 16,47 0 5-16,30 11-1 16,-1 12-4-16,-20 19-1 15,-47 8-7-15,-64 14-85 16,-65 14-216-16,-69-4-403 15</inkml:trace>
  <inkml:trace contextRef="#ctx0" brushRef="#br0" timeOffset="7833.7899">5117 5514 873 0,'0'0'119'0,"0"0"-114"16,0 0 1-16,0 0-6 16,0 0 76-16,0 0 29 15,0 0-39-15,56-108-32 16,46-10-30-16,46-39 6 16,26-21 21-16,17-7-1 0,0 11-8 15,-14 3 3-15,-21 13-15 16,-32 10 10-16,-32 17-11 15,-34 25 3-15,-27 26-4 16,-22 23-1-16,-9 23-1 16,0 16-6-16,-9 15-6 15,-18 3-27-15,-15 50-54 16,-16 26-80-16,-12 19-83 16,4-3-497-16</inkml:trace>
  <inkml:trace contextRef="#ctx0" brushRef="#br0" timeOffset="8239.8167">6582 5344 899 0,'0'0'64'0,"0"0"-58"16,-127 16-6-16,104-6 0 16,9-7 18-16,12 0 48 15,2-1-41-15,0 0-22 16,4-2-1-16,35 0 30 0,32-30 49 16,45-36 6-1,36-29-40-15,25-16-12 0,11-8-9 16,-8 2-6-1,-15 7 0-15,-17 10-4 0,-22 7-3 16,-23 11 0-16,-23 10-4 16,-23 12-4-16,-25 16 0 15,-16 11-4-15,-10 16-1 16,-6 9 0-16,0 6-1 16,0 2-25-16,0 10-54 15,0 26-38-15,-19 12-22 16,-4-2-308-16</inkml:trace>
  <inkml:trace contextRef="#ctx0" brushRef="#br0" timeOffset="9285.5274">9674 6836 576 0,'0'0'51'0,"0"0"-43"15,0 0-2-15,0 0 56 16,0 0 51-16,0 0-52 16,0-2-48-16,0 2-10 15,0 0-2-15,0 0 3 16,0 0 1-16,0 4 11 15,0 1 5-15,0 6 18 16,0-2-3-16,0 1 3 16,4-1-9-16,14 3 6 15,11-2 0-15,11-3-3 16,12-1-3-16,14-3-2 16,15-3-11-16,17 0 3 0,17 0-5 15,26-14-1-15,23-10-2 16,37-4-2-1,36-10-1-15,39-5 7 0,32-5 6 16,27-2-7-16,18 4-5 16,0 3 3-16,-2 12-2 15,-19 5 5-15,-20 4-2 16,-23 6 2-16,-23 2-12 16,-27 4 11-16,-27 2-6 15,-23 2-3-15,-19-3 10 16,-16 4-5-16,-13-2 0 15,-20-3-6-15,-13 5 5 16,-21-5-5-16,-14 1 2 16,-6 2 0-16,-5-3 0 0,-10 3-7 15,-7 3 8-15,-10 1-8 16,-8-1 4-16,-5 1 4 16,0 2-6-16,-1-2-2 15,-4 3 1-15,1-2-2 16,-1 2 6-16,2 0-5 15,-4 0 0-15,-1 0 0 16,-4 0 0-16,2 0 0 16,1 0 0-16,-2 0 0 15,3 0 0-15,-1 0-1 16,1 5 1-16,-3 0 0 16,-1-2 0-16,0 2-2 0,-4-3 1 15,1 1-6-15,-3 1-4 16,-2-3-4-16,-2 2-18 15,3-2-10-15,-3 2-16 16,0-3-26-16,-30 0-78 16,-18 0-371-16</inkml:trace>
  <inkml:trace contextRef="#ctx0" brushRef="#br0" timeOffset="11100.5762">13301 6793 331 0,'0'0'14'0,"0"0"-10"15,-131 20 0-15,113-14 1 16,11-2 71-16,7 1 29 16,0-4-48-16,2 8-25 15,36-1 24-15,27 5 43 16,40-3 11-16,30 1-10 16,40-1-22-16,27-4-11 0,20-4-22 15,21 0 0-15,2 2-16 16,1 2-6-1,-14 1-2-15,-20 2-5 0,-19-1 3 16,-28-2-15-16,-22 0 12 16,-25-4-9-16,-22 0 3 15,-19-2-6-15,-15 0 6 16,-6 0 1-16,-2 0 6 16,-5 0-8-16,0 0-1 15,-2 0-3-15,-7 0 4 16,-7 0-6-16,-2 0-3 15,1 0 1-15,-1 0 4 0,0 0-3 16,-2 0 1 0,-4 3-1-16,-5-3 2 0,-3 0-3 15,-1 0-1-15,-5 0 0 16,-4 0 4-16,-1 0 1 16,-1-3 1-1,2-15 1-15,-1-10-4 0,1-7-3 16,-1-6 1-16,-3-9-1 15,0-9 2-15,-1-11-2 16,-2-12 0-16,2-1 0 16,-2-4 0-16,0 4-1 15,0 7 0-15,0 2 1 0,0 2 1 16,-4 3-1 0,-4 7 1-16,4 4-1 0,-3 2 0 15,1 4-1-15,-1 4 1 16,2 4 0-16,1 5 1 15,-1 11 0-15,3 6 0 16,0 6-1-16,-2 4 0 16,2 4 2-16,-3 3-2 15,3 2-1-15,-1 1-1 16,-1 2 2-16,-1 0 0 16,-5 0-5-16,-9-2 5 15,-10 2-1-15,-13 0 1 16,-11 0-4-16,-18 0 4 0,-14 0-1 15,-15-2 1 1,-14-6 0-16,-15-4 0 0,-23-4 2 16,-17-2 2-1,-25-2-4-15,-27-3 0 0,-15-2 5 16,-20-1-5-16,-4-4-6 16,3 3 6-16,10-6-1 15,11-1 4-15,2-2-3 16,9-4 5-16,-1 3-5 15,2 1-7-15,1 4 5 16,-7 0-1-16,-1 1 3 16,-1 4 4-16,-2 3-4 15,6 6 0-15,4 8 0 16,3 8-5-16,9 2 0 0,-4 0 5 16,9 4 0-1,9 4 0-15,7-1 0 0,6-1-1 16,8 3 1-16,3-3-7 15,3 0 6-15,-3 0-7 16,-11-2 7-16,-2-2-2 16,-6 2 3-16,3-2 1 15,-2 1 2-15,7-3-4 16,4 0 1-16,6 0-7 16,3 0 4-16,8 0 2 15,-4 0 1-15,3 0-1 16,5 0 2-16,4 2-2 15,7 10 2-15,8 3-1 0,12-3 0 16,9-2-1 0,11-3 0-16,15-2-2 0,14-1-2 15,7-4 5-15,6 0 1 16,5 0-1-16,4 0-1 16,4 0 1-16,4 0-1 15,4 0 2-15,3 0-1 16,3 0 2-16,3 0-2 15,1 0 0-15,7 0 0 16,2-4 2-16,5 2-4 16,4-1 4-16,2 2-5 15,3 1 4-15,-3 0-2 16,-1 0-1-16,-1 1 1 16,-7 18-5-16,-2 5 5 0,-2 7-1 15,-2 1-1-15,-4 5 2 16,-3 10-1-16,-2 7 2 15,-1 8-1-15,4 7 0 16,1 6-3-16,3 7 4 16,-3 7 1-16,1 1-1 15,-2 0 0-15,0-4 0 16,3-5-1-16,5-7 3 16,5-4-3-16,2 0 1 15,4-6-1-15,-3-5 1 16,4-8 0-16,6-5 0 15,2-6 0-15,5-7 1 16,4-5-2-16,0-4 0 16,0-7 1-16,0 2-1 15,0-5 1-15,2 1-1 0,12 0 0 16,1 3-1-16,5 0 1 16,9 3 2-16,9 2 0 15,11 4-1-15,16 5-2 16,16 6 2-16,25 3 0 15,29 5 0-15,30 2-4 16,38 0 4-16,33-7 1 16,54-3 7-16,44-5-5 15,38-7-3-15,23-2 0 0,-1-3-2 16,-7 8-4 0,-10 1 2-16,-20 7-42 15,-32 11-57-15,-54-3-229 0</inkml:trace>
  <inkml:trace contextRef="#ctx0" brushRef="#br0" timeOffset="12529.9519">5848 14534 620 0,'0'0'87'0,"0"0"-38"16,0 0-21-16,0 0 53 15,0 0 37-15,0 0-27 16,-109-31-38-16,106 31-25 16,3 0-9-16,0 0 3 15,0 0-7-15,0 0-7 16,17 13-2-16,20 10 12 16,19 0 25-16,17-1-18 15,21-2-6-15,9-4 2 16,6-7-15-16,0-9 1 15,-2 0-4-15,2-7-1 16,-2-15 8-16,-2-4-3 0,-9-5 5 16,-17 4 1-16,-14 4-6 15,-18 7-3-15,-18 7-2 16,-16 5-1-16,-6-1 0 16,-4 5 0-16,-3 0-1 15,0-1 0-15,0-2-6 16,-8 1-17-16,-9-4-26 15,-5-4-40-15,-1-4-69 16,-4-6-225-16,-2-1-168 16</inkml:trace>
  <inkml:trace contextRef="#ctx0" brushRef="#br0" timeOffset="12772.3764">6256 13546 750 0,'0'0'142'16,"0"0"-102"-16,0 0-39 16,0 0 1-16,-21 145 43 15,33-64 15-15,9 5-26 16,-2 4-23-16,-1-5-11 15,-5-3 0-15,3-6-57 0,-9-6-182 16,-5-6-350-16</inkml:trace>
  <inkml:trace contextRef="#ctx0" brushRef="#br0" timeOffset="14323.7417">15271 13727 561 0,'0'0'59'16,"0"0"-10"-16,-7-154 13 15,0 97-13-15,-8-4 25 16,-10-1 3-16,-15-4-35 15,-13 4-11-15,-16 8-9 16,-14 5 8-16,-8 14 2 16,-14 12-7-16,-19 10-7 0,-19 13 1 15,-26 0-7-15,-30 29-9 16,-32 17 6-16,-35 22-2 16,-17 19 19-16,-7 17 13 15,12 17-5-15,20 15-18 16,19 18 2-16,23 17-6 15,24 13 4-15,28 4-2 16,32 16-2-16,38 6 6 16,44 1-5-16,45 3-4 15,23-8-2-15,62-3 2 16,41-5-2-16,39-11-4 0,35-13-2 16,40-4 2-1,37-17-2-15,35-11 6 0,20-25-2 16,18-25-3-16,12-16 0 15,-5-26 0-15,3-19 1 16,-8-31 0-16,-8-9 1 16,-14-53 0-16,-17-24-3 15,-25-31 3-15,-23-25 7 16,-24-30 3-16,-24-27-5 16,-31-27-5-16,-34-24 2 15,-43-24-6-15,-50-24 0 16,-54-13 0-16,-35-2-5 15,-86-2-2-15,-55 18-6 16,-47 20 3-16,-40 27-16 16,-26 43 2-16,-17 55 4 0,-15 51-13 15,-8 54-38-15,-8 31-74 16,1 16-349-16</inkml:trace>
  <inkml:trace contextRef="#ctx0" brushRef="#br0" timeOffset="15315.891">8208 14303 1026 0,'-134'-84'48'0,"-24"0"-28"0,-25-7-15 15,-29-9-3-15,-23-11 12 16,-24-8 24-16,-11 2 23 16,-9 5-10-16,5 12-29 15,8 12 9-15,2 16-18 16,10 19 5-16,7 17-1 0,11 20-6 15,15 16 2-15,12 19 7 16,19 49-17-16,14 34-3 16,9 36 1-16,18 33-1 15,13 29 0-15,20 33-4 16,29 31 4-16,31 31 0 16,39 17 2-16,19 9-2 15,63 1 0-15,49-26 0 16,42-11 1-16,50-34 0 15,47-33 3-15,34-43-4 16,31-45 0-16,23-42 0 16,18-40 0-16,19-34 5 15,13-14 1-15,-1-62-3 16,-14-40 1-16,-31-55 0 16,-37-38-4-16,-52-42 6 0,-53-28-6 15,-54-26-1-15,-46-12-7 16,-37-18 5-16,-39 5 3 15,-31 19-26-15,-85 34-26 16,-70 54-12-16,-67 53-13 16,-53 54 25-16,-42 54-9 15,-31 42-52-15,-22 18-131 16,-6 42-230-16</inkml:trace>
  <inkml:trace contextRef="#ctx0" brushRef="#br0" timeOffset="18482.6957">30985 5648 869 0,'0'0'14'0,"0"0"-9"16,-77-126-5-16,48 82 14 16,-8-2 32-16,-5-2 7 15,-9 0 3-15,-14-4-44 16,-17-3-1-16,-19-1-4 16,-21-2-6-16,-24 4 12 15,-29 2-3-15,-22-3-2 16,-38 8 2-16,-21 3 1 15,-30 5-5-15,-21 9-6 0,-11 4 2 16,-12 6 4 0,-7 6-5-16,-2 6 5 0,1 8-6 15,2 0-5-15,10 2 5 16,3 18 1-16,15 8 4 16,17 7-5-16,0 13 1 15,11 7-1-15,5 16 2 16,3 13-1-16,15 8 2 15,24 13 2-15,23 2 2 16,29 10-5-16,28 11 5 16,21 15-6-16,25 12 2 15,27 8-3-15,29 8 1 16,33 8 6-16,18 5-6 16,45 0 5-16,42-5 4 0,31-6-4 15,33-17 8-15,34-9 5 16,40-11 1-16,35-13-10 15,41-10 3-15,36-10 0 16,24-19-7-16,42-20 6 16,34-26-1-16,26-27-3 15,25-11-6-15,9-39-1 16,4-33-1-16,-11-24 0 16,-22-22 0-16,-44-21-2 15,-63-14-6-15,-64-16-6 0,-68-10 3 16,-61-20 1-1,-54-4 10-15,-40-1 1 16,-36 4 1-16,-31 20-1 16,-7 13 3-16,-36 16-3 0,-31 18-1 15,-26 24-4-15,-28 20-9 16,-24 26-16-16,-19 34-12 16,-17 29-29-16,-12 27-101 15,0 48-176-15</inkml:trace>
  <inkml:trace contextRef="#ctx0" brushRef="#br0" timeOffset="19035.0572">24301 16156 663 0,'0'0'52'0,"-125"62"87"15,69-30-69-15,8-2 8 16,9-8-16-16,20-7 6 15,12-11-9-15,7-4-6 16,63 0 14-16,66-15 4 16,83-20-17-16,83-13-20 15,67-11-9-15,63 5-5 16,41-4 3-16,22 2-10 16,-5 9-5-16,-35 7-3 0,-56 8-1 15,-60 10-3-15,-67 0-2 16,-62 4-19-16,-67 7-30 15,-60 6-21-15,-56 5-38 16,-27 0-64-16,-64 3-55 16,-41 11-129-16</inkml:trace>
  <inkml:trace contextRef="#ctx0" brushRef="#br0" timeOffset="19400.8068">25292 16696 200 0,'-142'30'948'0,"47"2"-855"16,47 0-45-16,48-2-44 15,29-7-2-15,92-14 13 16,72-9 64-16,88-18-11 16,80-32-16-16,74-12-8 15,55-1-13-15,13 2 1 16,-21 6-2-16,-57 1-24 15,-82-4-6-15,-82 1-1 16,-81 0-3-16,-62 7 1 16,-53 9 2-16,-32 1-9 15,-25 8-5-15,-8 2-6 16,-27-2-14-16,-25 2-4 0,-17 2-15 16,-11 6 4-1,-5 9-7-15,1 12-12 0,1 1-25 16,5 6-12-1,5 20-63-15,4 6-51 0,4 2 22 16,3 1-76-16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56:42.4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26690 1081 479 0,'0'0'106'15,"-181"-43"-49"-15,96 24-6 0,0-6 61 16,2 0-51-16,-5-2-14 15,1 2 9-15,2-2-33 16,-4 1 25-16,0 0-26 16,-2-2-4-16,1 1 24 15,2 2-35-15,-3 0 9 16,-5 5 3-16,-7 1-18 16,-8 2 22-16,-7 3-18 15,-5 4-5-15,-6 2 10 16,-12 5-10-16,-4 3 3 15,1 0-3-15,-3 0 0 16,4 0 2-16,5 0 2 0,6 0-2 16,5 0-2-1,3 0 3-15,-1 2-6 0,-2 3 3 16,-2 5 0-16,-4 1-1 16,-4 1 2-16,2-2-1 15,2 0 0-15,7-2 1 16,7-2 0-16,4-2 2 15,-1-3-3-15,4-1 0 16,4 5 2-16,2 1-6 16,0 4 4-16,-2 0 0 15,0 0-3-15,-2 2 4 16,-1 2-1-16,-3 0 0 0,-2 3 1 16,-2-3-4-16,3 5 3 15,1-1 0-15,4 0 1 16,0-2 4-16,0 0-5 15,3 0 0-15,10-2 2 16,5 0-10-16,3 2 8 16,4 0 0-16,0 4-2 15,3 1 6-15,6 3-5 16,1 2 1-16,-1 1 0 16,0 3-8-16,2-3 10 15,5 1-2-15,3-2 0 16,1-2 4-16,5 2-9 15,0 0 5-15,2-2 0 16,4 0 5-16,5 0-1 0,4-2-8 16,1 3 4-16,1 0 0 15,-1 4-4 1,0 0 6-16,1 1-2 0,3 3 0 16,5-3 5-16,4 1-16 15,4 0 11-15,6 1 0 16,6-3-9-16,3 3 8 15,6 1 0-15,2 2 0 16,-1 4 2-16,5 4-2 16,0 2 1-16,0 11-3 15,21 9-1-15,12 7 8 0,13 5-7 16,15-4 3-16,12 2 0 16,12-3-4-16,10 0 5 15,15-2-1 1,13 1 0-16,12-1 6 0,12-1-8 15,7-2 2-15,6-3 0 16,-4-7-1-16,8-6 1 16,7-2 0-16,3-9 0 15,13-2 4-15,8-8-9 16,4-5 5-16,8-6 0 16,11-7 2-16,6-1 0 15,19-2 8-15,21-5-10 16,21-2 3-16,18-2 2 0,5 0-3 15,-3-6 4 1,0-10 1-16,-6-4-3 0,-5-2 15 16,-8-3-18-16,-28-4-1 15,-17-5 13-15,-23-3-12 16,-13-7 9-16,-11-6 2 16,-7-6-8-16,-6-10 16 15,-8-10-20-15,-10-8 7 16,-11-13 1-16,-17-6-8 15,-14-14 16-15,-19-18-16 16,-17-23 0-16,-21-14 4 16,-24-13-4-16,-20-3 0 15,-20 7 0-15,-10-1-19 16,-40 12 17-16,-17 9-24 0,-17 3 10 16,-16 15-2-16,-17 19 3 15,-14 24 6-15,-16 37-14 16,-24 33-21-16,-32 29-54 15,-20 2-284-15,-24 41-37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42:25.6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9865 7472 977 0,'0'0'33'0,"0"0"-6"0,0 0-14 16,0 0-13-16,0 0 3 15,0 0 22-15,10 170 18 16,9-86-14-16,4-2-13 16,-3-9-9-16,-1-10-2 15,0-13 5-15,-9-12-8 16,-3-11 3-16,-2-12-4 16,-5-10 5-16,0-5 0 0,0 0 16 15,-7-4 25 1,-17-22-29-16,-5-12-14 0,-2-12 1 15,2-8-4-15,2-11 0 16,7-4-2-16,4 2 2 16,7 5 3-16,7 9-4 15,2 14 0-15,0 14 0 16,0 15 1-16,0 8-1 16,22 6 0-16,9 0-1 15,17 24 1-15,7 15 4 16,5 5 0-16,10 6 6 15,-2-2-4-15,3-8-4 16,-8-6 3-16,-7-12-3 16,-14-8 2-16,-15-7-1 15,-9-7-2-15,-10 0 4 0,-3-15 6 16,-1-23 7-16,0-20-16 16,2-15 1-16,-6-7-3 15,0-10 1-15,0 0 0 16,0 6-1-16,-3 14 0 15,-2 18-1-15,1 19 0 16,4 19-3-16,0 13-11 16,0 1-47-16,27 7-118 15,10 9-144-15</inkml:trace>
  <inkml:trace contextRef="#ctx0" brushRef="#br0" timeOffset="402.6134">11057 7207 856 0,'0'0'73'0,"0"0"-41"15,0 0 0-15,0 0 43 16,0-127-16-16,-2 101-31 16,-4 0-18-16,-6 4-2 15,-5-2-7-15,-6 8 0 16,-6 9 1-16,-4 7-2 15,-7 0 0-15,-5 23-3 0,-1 17 3 16,0 6 1-16,11 8 0 16,10 1 1-1,17 1-2-15,8-1 6 0,4-2-4 16,29-9 3-16,17-10 4 16,12-10 0-16,9-15 7 15,5-9-3-15,-2 0 7 16,-8-24-1-16,-10-7-8 15,-11 1-3-15,-17 8-6 16,-10 6 1-16,-9 11-2 16,-7 2-1-16,-2 3 0 15,0 0-6-15,0 4-55 16,0 13-88-16,-11 4-352 16</inkml:trace>
  <inkml:trace contextRef="#ctx0" brushRef="#br0" timeOffset="1416.1327">13852 7070 932 0,'0'0'53'0,"0"0"-18"16,0 0 1-16,0 0 28 0,0 0 6 15,0 0-58 1,-75 33-8-16,96 42 15 0,4 10 7 16,4-3-2-16,0-8-18 15,0-8 12-15,-6-9-8 16,-4-16-2-16,-6-6-2 16,-6-15 0-16,-5-9-3 15,0-8 2-15,-2-3 1 16,0 0 14-16,0-6 10 15,-6-24-2-15,-15-17-25 16,1-11-3-16,7-8 2 16,1-10-2-16,10-5 0 15,2 6-1-15,0 6 2 16,0 19-2-16,14 17 1 16,-5 14 0-16,3 13 0 0,7 6 0 15,10 0-8 1,13 23 6-16,10 12 2 0,3 13 1 15,3 4-1-15,3 3 1 16,-1-1-1-16,-2-10 0 16,-8-9 0-16,-9-8 0 15,-15-11 1-15,-10-10 3 16,-7-6-4-16,-7 0 3 16,2-18 8-16,2-23-6 15,-2-20-4-15,-4-14-1 16,0-4 0-16,0-10 0 15,0 3 0-15,-10 7 0 0,0 10-1 16,1 20-2-16,7 21-5 16,0 16-15-16,2 12-18 15,2 7-83-15,23 20-20 16,14 11-49-16,10-1-94 16,2-5-57-16</inkml:trace>
  <inkml:trace contextRef="#ctx0" brushRef="#br0" timeOffset="1782.4295">14899 6978 164 0,'0'0'137'0,"0"0"31"16,0 0-22-16,0 0 2 16,116-44-12-16,-92 13-48 15,-6 0-18-15,-5-3-23 16,-4 2-2-16,-9-1-19 0,0 5-8 16,-13 12 2-1,-17 12-5-15,-7 4-12 16,-13 20-3-16,-4 28 0 0,-9 13 4 15,9 8 3-15,9 7-5 16,14 2 7-16,16-2 2 16,13-7 2-16,2-5-11 15,19-12 1-15,31-15 3 16,14-15 0-16,23-14-1 16,11-8 3-16,2-2 2 15,-1-23-10-15,-19-8 3 16,-12-1-1-16,-12 2 6 15,-13 2-6-15,-12 10-2 0,-13 6 3 16,-9 6 2-16,-4 4-5 16,-3 1 0-16,0 3-5 15,-2 0-11-15,0 3-23 16,0 16-12-16,-9 3-123 16,-11-3-398-16</inkml:trace>
  <inkml:trace contextRef="#ctx0" brushRef="#br0" timeOffset="2585.7725">22175 8971 130 0,'0'0'0'16,"0"0"0"-16,0 0 4 16,0 0 18-16,0 0-22 15,0 0-12-15,-6 0-1 16,4 3 12-16,-3 2 0 15,-2 5-23-15,-2-2-62 16</inkml:trace>
  <inkml:trace contextRef="#ctx0" brushRef="#br0" timeOffset="15718.8595">9273 6904 371 0,'0'0'64'15,"0"0"-7"-15,0 0 30 16,0 0-24-16,0 0 14 16,0 0-13-16,0 0-22 15,-32-102 7-15,32 78-1 16,5-7-13-16,9 3 5 16,1 0-11-16,1 0 5 15,-1 1-4-15,5 4-4 16,0-1-9-16,4 4-4 15,3 2 6-15,2 3-14 16,-2 4 13-16,0 3-13 16,0 2 2-16,0 6 1 15,-1 0-6-15,3 0 4 16,2 0-2-16,2 0 1 0,-2 8 1 16,1 8-2-16,-3 2-1 15,-5 2 3 1,-1 6 1-16,-1 0-2 0,0 4-1 15,-4 1 2-15,-3 5-2 16,1 2 0-16,-5-1 2 16,-1 2-1-16,-8 3-4 15,-2 2-1-15,0 1 14 16,-23 6-11-16,-6-1 4 16,-6 2-1-16,-7 0 3 15,-5-2-4-15,-3-3 2 0,4-9-3 16,-1-4 1-1,7-8-1-15,2-4 3 16,1-8-2-16,0-4-2 16,-3-6 4-16,5-4-1 0,-1 0-4 15,3-18 8-15,4-12-10 16,-2-10 2-16,4-12-4 16,9-7 6-16,7-6-8 15,11-8 4-15,0 3-11 16,29 0-19-16,11 6-53 15,1 13-103-15,-4 15-294 16</inkml:trace>
  <inkml:trace contextRef="#ctx0" brushRef="#br0" timeOffset="17451.5817">13580 6497 331 0,'0'0'73'0,"0"0"3"16,0 0 2-16,0 0-19 15,0 0 1-15,0 0 16 16,-29-49-31-16,29 43 4 16,0-4-8-16,0 0-8 15,0-2-11-15,8-1 1 16,10-2-2-16,0-3 9 15,2 2 0-15,1-2-7 16,-2 2 1-16,6-1-1 16,2 0-6-16,2 1 1 0,0 5-7 15,-3 0-3-15,1 3 2 16,0 2-1-16,-3 4-5 16,1 2 2-16,-1 0-4 15,1 0 1-15,2 2 0 16,-1 10-2-16,-2 7 2 15,1 4-1-15,0 5 3 16,-6 4 2-16,-3 0 2 16,-5 1 1-16,-3 1 3 15,-6 0-3-15,-2 2-3 16,0 6 4-16,-14 2-6 16,-9 2 1-16,-3-3 1 15,-3 0-4-15,-4-9 1 0,0-5 0 16,-6-5-2-1,1-6 3-15,-1-6 2 0,-4-6-3 16,1-6 1-16,-2 0-3 16,1-6 0-16,1-17-1 15,2-7 2-15,1-10-2 16,4-11 1-16,1-8-1 16,10-3-1-16,6 0-4 15,7 11-5-15,11 12-17 16,0 7-37-16,20 5-119 15,16 4-336-15</inkml:trace>
  <inkml:trace contextRef="#ctx0" brushRef="#br0" timeOffset="19108.2381">19640 8543 409 0,'0'0'61'16,"0"0"8"-16,179 11-28 16,-106-11 15-16,2 0 45 15,-1 0-16-15,-3-4-18 0,0-6-35 16,1 2 5-16,-9 0-17 15,-13 4-2-15,-17 2-13 16,-16 2-3-16,-11 0-2 16,-6 0 0-16,0 0 0 15,0 0-1-15,-15-6 0 16,-14 0 1-16,-16-3-4 16,-1-4-1-16,-13 3-19 15,-5-1-48-15,-1 5-37 16,-9 3-6-16,1-1 46 0,0-2 20 15,-1 2 9 1,3 0-6-16,2 0-25 16,-1 0-64-16</inkml:trace>
  <inkml:trace contextRef="#ctx0" brushRef="#br0" timeOffset="19565.3618">18918 8301 23 0,'0'0'254'16,"0"0"-238"-16,0 0-1 16,-138-72 34-16,103 54 53 15,1 2-1-15,0 0-46 16,6 2-4-16,3 2 8 0,5 2 28 16,3 3 0-16,5 6-13 15,5-2-33-15,5 3 9 16,2 0-26-16,0 0-13 15,0 0-10-15,25 3 3 16,21 13 7-16,25 2 10 16,16-1 6-1,21 0-6-15,12-2 3 0,7-4-7 16,2 2 2-16,-15 1-3 16,-18 4-6-16,-25 4-2 15,-26 4-2-15,-22 8-5 16,-17 10-1-16,-6 13 5 0,-37 16 6 15,-29 10 16-15,-21 0-8 16,-14 2-2-16,-12-5-5 16,-3-4-6-16,7-3 1 15,9-9-1-15,17-12-4 16,29-10 0-16,21-9-2 16,27-4-7-16,6-8-33 15,4 2-66-15,29-10-107 16,4-12-233-16</inkml:trace>
  <inkml:trace contextRef="#ctx0" brushRef="#br0" timeOffset="21602.5017">26966 3898 721 0,'0'0'59'0,"0"0"-2"15,0 0-42-15,-14-105 96 16,14 88-19-16,16 3-45 16,6 5-20-16,9 9-24 15,6 0-2-15,7 18 1 16,0 27-1-16,3 10 8 15,-7 18 4-15,-7 7-3 16,-10 0-3-16,-12 1 2 16,-11-9-6-16,0-8-1 15,-7-12 12-15,-20-12-3 0,-2-14-9 16,-8-12 9-16,-10-10-2 16,-6-4 5-1,-5-1-7-15,2-26 5 0,7-11-4 16,8-12-2-16,10-7-6 15,12-12-9-15,19-5-27 16,0-3-104-16,44 1-312 16</inkml:trace>
  <inkml:trace contextRef="#ctx0" brushRef="#br0" timeOffset="21948.7649">27588 3639 975 0,'0'0'63'0,"0"0"-63"16,0 0 0-16,33 104 21 16,-10-30 43-16,0 13-6 15,2 1-43-15,-5-2 0 16,3-11-1-16,-10-11-11 16,-4-14 4-16,-5-14-2 15,-4-10 1-15,0-16-6 16,0-7 7-16,0-3-3 15,0 0 22-15,-20-25 11 16,-9-14-6-16,-8-22-26 16,0-11-4-16,14-14-1 15,11-9 1-15,12 1-2 16,2 3-1-16,37 11-3 0,9 15-4 16,8 8-7-16,2 14-19 15,0 14-35-15,-5 13-61 16,-8 11-123-16,-12 5-171 15</inkml:trace>
  <inkml:trace contextRef="#ctx0" brushRef="#br0" timeOffset="22415.3911">27654 4023 583 0,'0'0'46'0,"0"0"-22"16,0 0 125-16,0 0 59 15,0 0-106-15,0 0-67 0,107-47-29 16,-40 15-5-16,2-3 5 16,-2-4-6-16,-7 5 0 15,-10 5 0-15,-13 10 1 16,-12 7-1-16,-14 7 8 16,-7 4 10-16,-2 1-8 15,3 6-10-15,6 25 0 16,7 18 1-16,6 12 7 15,3 6 7-15,4 0-7 16,-2-8-3-16,-2-8 0 16,-7-14-4-16,-9-12 2 15,-4-13-2-15,-7-11-1 0,0-1 6 16,0-2 22-16,0-34 17 16,-11-14-16-16,-14-17-26 15,-1-16 0-15,-4-9-1 16,8-4-2-16,9-2 0 15,7 7 0-15,6 9-3 16,6 8 2-16,25 10-5 16,13 11 2-16,6 15-2 15,3 15-7-15,-2 12-14 16,-2 11-46-16,-11 0-95 16,-13 28-242-16,-21 14-119 15</inkml:trace>
  <inkml:trace contextRef="#ctx0" brushRef="#br0" timeOffset="22563.0283">28134 3924 569 0,'0'0'46'0,"0"0"9"0,0 0 161 16,0 0-15-16,0 0-111 16,148-30-80-16,-23 0-10 15,7 2-2-15,-19 4-84 16,-32 4-460-16</inkml:trace>
  <inkml:trace contextRef="#ctx0" brushRef="#br0" timeOffset="25203.4103">9594 6634 616 0,'0'0'53'16,"0"0"-15"-16,0 0-37 15,0 0 17-15,0 0 36 16,0 0 2-16,51 85 7 15,-69-35-37-15,-22 0-13 16,-11-2 12-16,-9-5-24 16,-8-7 4-16,-1-10 4 15,3-10-6-15,10-12 12 16,18-4 5-16,18-20 1 0,20-29 32 16,5-18-40-16,46-22-2 15,29-5-11-15,29 2 1 16,21 16 5-16,12 19-4 15,5 26 3-15,-9 24 35 16,-18 7-24-16,-24 44 7 16,-28 25-1-16,-37 21-3 15,-31 19 7-15,-27 11-5 16,-47 5-11-16,-26-4 7 16,-19-12-9-16,-7-18-8 15,-3-20 0-15,12-29 3 16,22-28-3-16,26-14 0 15,24-43 0-15,25-32 7 0,20-18-7 16,18-7 0-16,46 6-1 16,19 16-1-16,4 18 2 15,-6 22 0-15,-13 26 2 16,-17 12-1-16,-15 1-1 16,-10 28-1-16,-7 5 0 15,-3 0-4-15,-1 0 5 16,7-10-69-16,5-18-198 15</inkml:trace>
  <inkml:trace contextRef="#ctx0" brushRef="#br0" timeOffset="25504.4748">10661 6148 1129 0,'0'0'45'0,"0"0"-44"0,0 0-1 16,0 152 46-16,0-58 24 15,14 13-29-15,5 7-7 16,1-6-25-16,1-8 2 16,-2-19-7-16,-1-24 2 15,-5-18-2-15,-1-19-4 16,-10-12 0-16,0-8 13 0,-2 0-11 15,0-17 15-15,0-18-17 16,0-13-7-16,-4 0-15 16,4 0-32-16,0 1-96 15,0 7-328-15</inkml:trace>
  <inkml:trace contextRef="#ctx0" brushRef="#br0" timeOffset="30267.3111">10669 6431 516 0,'0'0'57'16,"0"0"-57"-16,0 0 6 15,0 0 10-15,0 0 30 16,0 0-36-16,0 0-10 16,0-21 0-16,8 20 9 15,-4-4 4-15,5-1 32 16,-1-3 6-16,2-2 0 16,1-4-1-16,-3-1-17 15,0-1 2-15,-2-3-5 16,1-2-17-16,1 0 3 15,2-6-8-15,3 1 4 16,3-2 3-16,3 1-14 0,4 0 7 16,-3 2 6-16,2 4-14 15,0 4 5-15,-1 1-4 16,-2-1 4-16,4 3-1 16,-1-2-4-16,0 5 0 15,0 3 12-15,-1 3-11 16,-4 1 5-16,-1 3-5 15,-1 2 0-15,1 0 4 0,-1 0-5 16,4 16 0-16,-1 8 9 16,4 11-8-16,0 4 19 15,1 7-12-15,-2 7 11 16,0 1 5-16,-1 4-18 16,-5 2 2-16,-3-4 8 15,-6 1-14-15,-3-1 9 16,-3 0-11-16,0 6 6 15,-9 0-1-15,-16-2 0 16,-6-3-5-16,0-11 12 16,-3-6-10-16,-1-6 5 15,-2-5-5-15,0-6 4 16,-5-6 0-16,-3-7 0 16,1-9-4-16,-8-1 8 15,1 0-9-15,0-22 3 16,1-13-2-16,6-18-2 0,7-19 3 15,10-14-3-15,11-7 0 16,16 3-4-16,0 2-1 16,16 3 3-16,24 9-24 15,5 13-7-15,5 14-45 16,-5 15-383-16</inkml:trace>
  <inkml:trace contextRef="#ctx0" brushRef="#br0" timeOffset="31335.7611">14375 6079 358 0,'0'0'81'0,"0"0"0"15,-74-118-12-15,61 91 27 16,7 6 17-16,4 7-29 16,2 10-18-16,0 4-17 15,0 4-30-15,0 33-5 16,0 24 22-16,-6 21 37 0,-7 15-10 16,-2 7-19-16,-3 2-1 15,0-6-22-15,5-7-4 16,0-15 5-16,3-13-21 15,4-20 7-15,1-15 0 16,3-16-6-16,2-8 5 16,-2-6 0-16,0 0 8 15,-5-25 23-15,-2-25-31 16,-2-23-5-16,5-12-2 16,6-15 3-16,0-10-8 15,0-4 3-15,13-2 2 16,9 14-10-16,3 19 5 15,-6 29 4-15,-5 28-3 16,-10 22 4-16,-1 4 0 16,-1 36-14-16,0 25 14 0,2 19 9 15,1 10-7 1,1 8-2-16,4-4 3 0,3-3 0 16,1-13-3-16,-6-12 0 15,-1-16 0-15,-3-16 6 16,-2-12-6-16,-2-13 0 15,0-8 2-15,0-1 0 16,0-4 13-16,0-22-9 16,0-12-2-16,0-4-2 15,0 2-1-15,0 6-2 0,0 5 0 16,0 5 1-16,0 8 0 16,0 2-2-16,0 6-10 15,0 5 12-15,0 0-41 16,0 3-6-1,0 0-63-15,-4 0-163 0,-13 10-223 16</inkml:trace>
  <inkml:trace contextRef="#ctx0" brushRef="#br0" timeOffset="33003.6123">10737 12403 620 0,'0'0'473'15,"-37"-107"-379"-15,31 91-44 16,0 16-14-16,3 4-13 16,3 45 9-16,0 34-12 15,0 42 43-15,5 29-22 16,13 12-23-16,3 13-6 16,4-1-8-16,0-13 0 15,0-17 9-15,-6-20-10 16,-3-25-2-16,-5-19-1 0,-9-20 1 15,-2-17 0-15,0-21-1 16,0-16-5-16,0-10 4 16,0-16-40-1,0-39-50-15,0-23-200 0</inkml:trace>
  <inkml:trace contextRef="#ctx0" brushRef="#br0" timeOffset="33348.5805">14693 11520 1373 0,'0'0'34'16,"-4"219"-22"-16,4-53 20 16,0 7 10-16,0-11-18 15,21-11 3-15,4-9-7 16,4-17-16-16,-4-10-4 15,0-5-44-15,-12-11-108 16,-8-17-966-16</inkml:trace>
  <inkml:trace contextRef="#ctx0" brushRef="#br0" timeOffset="35470.58">27465 5884 1038 0,'0'0'24'0,"-2"-117"9"15,24 68-29-15,23 4 12 16,13 8 0-16,8 14 40 16,3 14-29-16,2 9-27 15,-3 10 5-15,-4 30-3 16,-1 19 6-16,-10 12 14 15,-11 12-17-15,-17 5 2 16,-21 7 4-16,-4-3-4 16,-33-2 4-16,-23-11-7 15,-6-13-3-15,-1-21 20 16,3-20-13-16,4-22 6 0,0-3 15 16,2-41-11-1,2-27-11-15,9-25-7 0,24-21-7 16,19-13-33-16,10-2-163 15,40 10-434-15</inkml:trace>
  <inkml:trace contextRef="#ctx0" brushRef="#br0" timeOffset="35941.4211">28407 5490 1126 0,'0'0'14'15,"0"0"-3"-15,14 158-6 0,-5-77 46 16,1 1 21-16,0 0-24 16,-4-5-25-16,-3-8-2 15,-3-4-19-15,0-10 1 16,0-14 7-16,-3-9-9 16,-1-14 3-16,4-12-4 15,0-6 0-15,0-3 14 16,0-40-10-16,0-25-4 15,0-28-7-15,15-16-8 16,12-5 13-16,4 13-1 16,0 19 3-16,-4 31 2 15,-8 27-2-15,-11 16 0 0,-1 11-1 16,9 6-2-16,13 29-3 16,15 16 6-1,7 13 2-15,7 5 18 0,-3-1-20 16,-1-8 0-16,-4-10 9 15,-11-17-9-15,-12-13 3 16,-12-17-1-16,-7-3 5 16,-4-22 21-16,3-38 29 15,-5-28-51-15,0-20-6 16,-2-5-4-16,0 7-4 16,-13 18-35-16,-3 20-18 15,9 22-3-15,7 20-180 16,7 8-532-16</inkml:trace>
  <inkml:trace contextRef="#ctx0" brushRef="#br0" timeOffset="36368.118">29851 5051 1084 0,'0'0'116'15,"0"0"-101"-15,-65-153 39 16,7 96 13-16,-26 2-28 15,-32 5-20-15,-35 17-19 16,-36 10 2-16,-34 15-1 16,-31 8-1-16,-27 24 0 0,-14 31-3 15,-11 25 7 1,13 28-4-16,21 32 0 16,29 23 5-16,44 21-13 0,43 17 8 15,53 3-5-15,61 4 2 16,40-3 2-16,87-17 1 15,65-21 3-15,52-28-2 16,51-27 7-16,19-32-8 16,4-34 0-16,-9-40-2 15,-30-18 3-15,-27-64-2 16,-23-34 1-16,-19-27 0 16,-12-26 4-16,-5-17-4 15,-13-13-3-15,-28-2-10 16,-39 21-9-16,-44 35-18 0,-29 36-4 15,-50 45-22 1,-47 33-47-16,-26 25-240 16,-19 9-161-16</inkml:trace>
  <inkml:trace contextRef="#ctx0" brushRef="#br0" timeOffset="36601.6374">27320 7499 1138 0,'0'0'88'0,"0"0"-71"15,0 0-17-15,154 29 3 16,-7-55 12-16,49-29 20 0,36-11-17 16,17 4-12-16,-4 17-3 15,-33 15-3-15,-62 28-4 16,-66 2-19-16,-70 41-107 15,-41 18-222-15,-75 21-10 16</inkml:trace>
  <inkml:trace contextRef="#ctx0" brushRef="#br0" timeOffset="36731.5682">27554 8175 621 0,'-120'49'353'16,"70"-28"-213"-16,64-21-76 15,99-12-42-15,66-38 14 16,51-22-8-16,30-10-19 15,6-6-3-15,-15 5-4 16,-33 5-4-16,-43 5-15 0,-46 2-276 16</inkml:trace>
  <inkml:trace contextRef="#ctx0" brushRef="#br0" timeOffset="55381.0184">24488 2791 572 0,'-178'-52'32'16,"-20"8"-13"-16,-14 3-10 16,-19 10-2-16,-20 3 64 15,-11 7-10-15,-8 11-4 16,-8 10-10-16,6 0-4 0,9 24-7 16,4 20 3-16,10 20-2 15,-3 17 12-15,-2 18-26 16,3 23 0-1,4 14 5-15,12 31-14 0,15 21-3 16,21 16 3-16,28 23-12 16,28 1 8-16,32 3 2 15,35 0-1-15,38 6 1 16,38 0-6-16,23-5-1 16,68-6-1-16,51-21 12 15,55-24 7-15,54-23 2 16,41-33-3-16,27-20 5 15,14-24-20-15,-11-21 3 16,-2-20-9-16,-3-20 11 0,4-20-1 16,5-25 0-16,0-40-8 15,-9-30 1-15,-12-21 8 16,-15-28-6-16,-30-31-1 16,-23-33-3-16,-37-49-2 15,-44-36 0-15,-47-15-6 16,-55-16-8-16,-54 12-2 15,-62 11-12-15,-83 24 13 16,-74 42-15-16,-68 41-23 16,-67 50-37-16,-68 44-83 15,-48 35-113-15,-33 30-360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42:34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4500 7194 356 0,'0'0'0'0,"0"0"-58"15,0 0-23-15,0 0 67 16,0 0 14-16,0 0-54 16</inkml:trace>
  <inkml:trace contextRef="#ctx0" brushRef="#br0" timeOffset="713.7459">6858 6861 563 0,'0'0'104'0,"0"0"-100"16,0 0-3-16,0 0 20 16,0 0 58-16,0 0-11 15,0 0-43-15,0 0-11 16,0 0-4-16,0 0 2 16,0 0 3-16,0 0-1 15,0 0-2-15,0 0-2 16,0 0-1-16,0 0-4 15,0 0-4-15,0 0-1 16,0 0-50-16,0 0-103 0,4-1-28 16,3-9-84-16</inkml:trace>
  <inkml:trace contextRef="#ctx0" brushRef="#br0" timeOffset="30611.214">3349 2162 641 0,'0'0'376'0,"0"0"-376"16,0 0-22-16,0 120 22 16,0-14 9-16,0 22 40 15,0 10-27-15,-12 7-10 16,-3-15-4-16,-1-15-4 16,3-25 0-16,4-24-4 15,7-26-5-15,2-21-41 16,0-19-151-16,0-38-34 15,-3-31-47-15,-4-27 112 16,-6-19 166-16,2-11 186 16,-2-14-45-16,4-1-86 15,7 7 3-15,2 20 87 0,0 27 9 16,15 29-22-16,-1 28-55 16,-3 30-20-16,9 4-44 15,13 43-9-15,14 18 11 16,9 14 14-16,2 9-14 15,4 4 2-15,5 3-16 16,-3-9 3-16,-4-12-4 16,-8-16-8-16,-17-11-89 15,-18-11-178-15,-17-17-187 16</inkml:trace>
  <inkml:trace contextRef="#ctx0" brushRef="#br0" timeOffset="31224.3298">3264 2811 882 0,'0'0'190'0,"0"0"-141"16,0 0-18-16,0 0 17 16,0 0-12-16,0 0-36 15,49-84-16-15,47 30-11 16,24-12-61-16,5-7-98 16,-12 2-73-16,-22 0-24 15,-28 6 32-15,-34 4 251 16,-29 7 13-16,0 4 246 15,-18 7-20-15,-6 13 13 16,3 8-72-16,6 16-83 16,6 6-4-16,4 0-46 0,3 30-47 15,0 28-17 1,2 26 17-16,0 15 3 0,0 1 6 16,18-6-8-1,11-13 2-15,0-17-2 0,-7-20 4 16,-4-15-4-16,-9-16-1 15,-7-11 0-15,-2-2 4 16,0-13 16-16,-7-31 0 16,-17-19-20-16,-3-22-2 15,1-6 2-15,5-3 0 16,11 4-2-16,7 18 2 16,3 22-4-16,0 25 3 15,0 14-4-15,18 11-4 16,11 9-7-16,13 23 14 15,14 12-1-15,6 3 3 16,7 4 5-16,5-3-5 0,1-8 2 16,2-8-1-16,-19-14-1 15,-21-10 2-15,-19-8-1 16,-11-6 12-16,-5-38 19 16,-2-20 16-16,0-20-42 15,-4-19-1-15,-25-1-5 16,-5-2 0-16,2 16-7 15,6 21-16-15,10 23-21 16,16 14-63-16,0 4-145 0,31 6-136 16,21-3 69-1</inkml:trace>
  <inkml:trace contextRef="#ctx0" brushRef="#br0" timeOffset="31388.4297">4583 1576 180 0,'0'0'223'0,"0"0"-10"0,0 0-15 15,0 0-70-15,0 0-85 16,0 0-23-16,56 51 33 15,-21-2-15-15,5 13 3 16,5 14-10-16,1 11-13 16,2 7-6-16,-2 0-3 15,-4-12-4-15,-6-11-5 16,-7-17 0-16,-11-17-35 16,-12-12-134-16,-6-19-228 15</inkml:trace>
  <inkml:trace contextRef="#ctx0" brushRef="#br0" timeOffset="31622.1825">4576 1719 632 0,'0'0'269'0,"0"0"-198"16,9-113-23-16,29 89 29 16,11 8-38-16,22 10-9 15,18 6-11-15,16 11 0 16,9 28-2-16,-5 11 2 15,-15 11-6-15,-23 12-2 16,-32 18-5-16,-34 9-6 16,-16 11-1-16,-56 6 1 15,-20-10-6-15,-6-17-84 0,12-31-325 16</inkml:trace>
  <inkml:trace contextRef="#ctx0" brushRef="#br0" timeOffset="32072.2222">5632 1117 1085 0,'0'0'36'15,"0"0"-30"-15,-105-127 4 16,36 87 4-16,-25 7 26 0,-26 6-27 15,-32 11-12 1,-37 16-2-16,-46 0 3 0,-29 30-2 16,-18 18 1-1,-9 20-1-15,11 17 0 0,11 21-1 16,18 19 2-16,33 19 3 16,39 24-1-16,42 26 5 15,44 27-2-15,46 16-3 16,44 5 1-16,28-17-2 15,87-29-1-15,52-40 1 16,62-49-1-16,47-51 2 16,28-46-3-16,25-28 1 15,6-58 10-15,-18-36-6 0,-36-25-2 16,-46-21-3-16,-58-14-5 16,-54-13 3-16,-51-16 0 15,-49 3 0-15,-20 18-12 16,-53 29-63-16,-30 51-42 15,-26 54-2-15,-22 44-18 16,-30 16-175-16</inkml:trace>
  <inkml:trace contextRef="#ctx0" brushRef="#br0" timeOffset="32355.2457">750 5007 780 0,'0'0'587'0,"0"0"-587"16,143-26-78-16,67-60 78 16,101-62 6-16,84-60 5 15,108-46 29-15,72-37-10 16,47-8-17-16,13 2-12 15,-29 15 5-15,-47 31-6 16,-51 31 0-16,-69 38-14 16,-92 45 3-16,-106 53-20 15,-123 44-124-15,-118 40-321 16</inkml:trace>
  <inkml:trace contextRef="#ctx0" brushRef="#br0" timeOffset="32654.5186">2204 5143 1248 0,'0'0'73'16,"0"0"-73"-16,0 0-64 16,0 0 58-16,255-146 6 15,41-15 75-15,117-52-15 16,106-39-27-16,69-35-28 0,32-20 11 15,1 14-16-15,-48 29 2 16,-74 46 3-16,-89 57-5 16,-109 45-3-16,-114 40-2 15,-94 31-7-15,-68 18-4 16,-25 10-6-16,-38 14-36 16,-44 3-26-16,-41 20-109 15,-35 26-662-15</inkml:trace>
  <inkml:trace contextRef="#ctx0" brushRef="#br0" timeOffset="34041.245">4574 7382 623 0,'0'0'42'0,"0"0"-42"15,0 0-1-15,0 0 1 16,0 0 20-16,0 0 36 16,185 40-16-16,-87-40-31 15,17 0-1-15,15 0-8 16,3-7-20-16,-8-3-177 0</inkml:trace>
  <inkml:trace contextRef="#ctx0" brushRef="#br0" timeOffset="34288.9855">6944 6990 913 0,'0'0'0'0,"0"0"-48"16,0 0 40-16,0 0 8 15,170 36-1-15,-97-32-17 16,-1-2-339-16</inkml:trace>
  <inkml:trace contextRef="#ctx0" brushRef="#br0" timeOffset="34972.4074">11714 6760 117 0,'0'0'688'0,"0"0"-604"15,0 0-60-15,0 0-8 16,0 0 3-16,0 0 0 0,-4 29 8 15,10 22 33 1,13 7-11-16,-1 0-24 0,-1-5-2 16,4-9 3-16,-2-9-8 15,1-14-6-15,-1-10 1 16,-6-7 5-16,1-4 9 16,5-2 9-16,22-36 12 15,34-26-21-15,39-28-23 16,46-29-3-16,34-13-2 15,15-8-1-15,-3 3-20 16,-31 19-51-16,-39 21-111 16,-51 28-163-16,-53 25-67 15</inkml:trace>
  <inkml:trace contextRef="#ctx0" brushRef="#br0" timeOffset="35949.1051">4547 10138 1005 0,'0'0'53'0,"0"0"-53"0,0 0-44 16,0 0 39-16,181-50 5 15,-59 16 1-15,31-8-1 16,21-13-192-16</inkml:trace>
  <inkml:trace contextRef="#ctx0" brushRef="#br0" timeOffset="36221.5183">8103 9013 1008 0,'0'0'165'15,"0"0"-165"-15,0 0-55 16,125 0 42-16,-9-10 10 16,33-17 2-16,22-6-35 15,3-11-446-15</inkml:trace>
  <inkml:trace contextRef="#ctx0" brushRef="#br0" timeOffset="36639.4938">11321 8460 1071 0,'0'0'9'0,"0"0"-9"0,0 0-1 16,62 144 1 0,-31-77 26-16,-2 9 21 0,5 2-7 15,-3-4-20-15,-2-10-6 16,-3-17-8-16,-6-22 3 15,-2-13 10-15,4-12 0 16,19-28 17-16,25-36 7 16,32-34-37-16,33-27-6 15,39-19 0-15,36-18 0 16,18-8-31-16,-3-11-91 16,-36 5-512-16</inkml:trace>
  <inkml:trace contextRef="#ctx0" brushRef="#br0" timeOffset="37256.3472">4076 12109 995 0,'0'0'39'0,"0"0"-39"0,0 0-13 16,181-106 13-1,-69 28 38-15,30-19-1 0,30-9-28 16,21 2-9-16,6 6-109 16,-16 6-384-1</inkml:trace>
  <inkml:trace contextRef="#ctx0" brushRef="#br0" timeOffset="37570.1859">7555 10874 1130 0,'0'0'5'15,"0"0"-5"-15,0 0-12 16,0 0 12-16,189-16 0 15,-61-22 0-15,22-12-1 16,20-11-230-16,-3-8-482 16</inkml:trace>
  <inkml:trace contextRef="#ctx0" brushRef="#br0" timeOffset="38006.1421">11496 9970 1017 0,'0'0'23'0,"0"0"-22"16,0 0-1-1,27 130 25-15,-7-80 44 0,3 3-9 16,3-2-11-16,1 6-22 16,4-5 1-16,-2-3-10 15,4-10-6-15,3-11 2 16,7-12-7-16,10-16 6 15,18-10 0-15,31-46-3 16,33-36-3-16,40-33-4 16,53-27-3-16,48-18 0 15,34-8 0-15,17-8-53 0,-22 4-90 16,-46 16-204-16,-67 21-417 16</inkml:trace>
  <inkml:trace contextRef="#ctx0" brushRef="#br0" timeOffset="40122.4795">3212 14680 286 0,'0'0'34'0,"0"0"-5"15,0 0 3-15,0 0 78 16,-127-40-26-16,114 34 10 16,1 5 10-16,8-5-35 15,2 6 15-15,0-3-17 16,2 3-14-16,0-4-27 15,11 0-12-15,32-2 1 16,25 0 3-16,32-2 14 16,30-2 1-16,31 0-1 15,24-4-3-15,31-1 5 0,33-2-9 16,30-1-11-16,26-1 4 16,18 2-7-16,4-1 1 15,12 9-7-15,0 6 4 16,-5 3-4-16,-2 0-3 15,-11 0-3-15,-5 0 3 16,-7 0 1-16,-3 0 3 16,-14 0-3-16,-13 0-3 15,-21-3 9-15,-22-4 0 16,-17-2 9-16,-17 0-3 0,-12-6 0 16,-15 2-5-1,-7-9-2-15,-8-3-2 16,-4-2 9-16,0 0-4 15,-4 2 1-15,-5 0-2 0,-7-3 0 16,-6 4 6-16,-9 2-3 16,-7 2-1-16,-5-1-2 15,-8 4 2-15,-9 1-3 16,-19-3-2-16,-12 4-4 16,-9-3 1-16,-13 0 1 15,-1-1 0-15,-9-3 1 16,-6 0 3-16,-5 3 1 15,-9-6 5-15,-4-3-3 16,-7-11-2-16,-2-11-6 16,0-13 0-16,-11-12-4 15,-9-11 5-15,-4-15-5 16,0-14-1-16,5-14 1 16,2-5-1-16,7-1-1 0,2 9-1 15,3 9 2-15,-3 6 1 16,-2 0 0-16,-5 4-1 15,-5-2 1-15,-3 3 0 16,4 5 0-16,-4 9 0 16,3 12-1-16,0 15 1 15,-2 7 0-15,-1 8-1 16,0 2 1-16,-4 7 0 16,-2 1 1-16,0 11-1 0,2 7 0 15,0 2-2 1,7 8 0-16,-2-1 2 15,2 6 0-15,-3 3 0 0,-6 0 1 16,-7 0-1 0,-8 0-4-16,-12 2 2 0,-2 2 2 15,-10 0 0-15,-13 0 0 16,-10 0-2-16,-14 0 2 16,-11 0-1-16,-9 2 2 15,-8 2 1-15,-10 4-1 16,-2-4-2-16,-9-1 0 15,-12 3 0-15,-13-1 1 16,-10 3-3-16,-16 2-7 16,-9 7 3-16,-11-2-1 15,-12 1 6-15,0 3 0 0,-4-8 0 16,7 3 2 0,5-6 2-16,6 0-2 0,5 1-6 15,2-8 5-15,4 3 1 16,4-2 3-16,-1-2-2 15,3 3-1-15,13-3 0 16,6 0-1-16,16 3-2 16,14 1 3-16,3 3 0 15,8 2 1-15,-1 2-1 16,-1 2 1-16,3 5-1 16,3 3 0-16,-5 2 0 15,-3-1 0-15,5 5 1 16,3-1-1-16,4 1-8 0,7-2 7 15,-1 0 0-15,5 0-2 16,11-5 2 0,7-3 0-16,9-4 1 0,6-3 2 15,9-6-1-15,14 1 0 16,11-5 0-16,12 1 0 16,13-1 1-16,12 0-1 15,4 0-1-15,11 0 0 16,1 0 0-16,4 0 1 15,3 0-1-15,0 0-2 16,0 0 1-16,0 0 0 16,0 0-2-16,0 0 0 0,0 0-3 15,-2 3-1 1,-4 18-3-16,-5 17 2 0,-3 27 4 16,-3 25 4-16,3 25-2 15,1 22 2-15,6 18-1 16,5 9 1-16,2 9 0 15,0 3 0-15,0-6 0 16,0-15 0-16,13-15 1 16,5-19-1-16,6-19 0 15,3-14 0-15,-2-13 0 16,-3-15 0-16,-5-10 0 16,2-8-2-16,1-4-1 15,4 0 6-15,-2-2-3 16,7 0 1-16,-2-4-1 0,2-6 0 15,2 2-1-15,7-2 1 16,5 2-2-16,10 3-8 16,13-2-17-16,24 0-38 15,28-3-18-15,23-14-54 16,3-12-250-16</inkml:trace>
  <inkml:trace contextRef="#ctx0" brushRef="#br0" timeOffset="41988.2322">16530 9330 819 0,'0'0'60'0,"0"0"-17"0,0 0-19 15,0 0 83-15,0 0-16 16,0 0-41-16,0 0-39 16,66-80-3-16,32 8 7 15,25-23-4-15,24-14 5 16,20-20 2-16,13-17-2 16,14-9-1-16,1-1-5 15,-13 7 6-15,-17 15-5 16,-20 17 3-16,-14 11 1 15,-15 12-3-15,-16 12 15 16,-19 14-16-16,-26 16 4 0,-22 16-6 16,-21 10 4-16,-8 9 1 15,-4 5 0-15,0 6 3 16,-4 6-7-16,-23 0-8 16,-15 0-2-16,-16 24 0 15,-18 9 0-15,-6 3-1 16,1-2-3-16,6-4 4 15,7-6-1-15,10-6 0 16,10-6 1-16,10-8 2 16,14-4 1-16,12 0 0 15,10 0-2-15,2 0 8 16,0-10-9-16,31-14 0 0,10-4 0 16,11 2 1-16,6 2 0 15,-2 10 0-15,-6 10 6 16,-13 4-5-16,-14 0-2 15,-10 32-3-15,-9 12 0 16,-4 17 1-16,0 12-11 16,0 7-38-16,12 5-48 15,17-8-84-15,11-4-434 16</inkml:trace>
  <inkml:trace contextRef="#ctx0" brushRef="#br0" timeOffset="42904.1676">20043 9243 467 0,'0'0'179'15,"0"0"-114"-15,0 0-4 16,0 0 33-16,-131 79 9 15,113-71-20-15,7-1-34 0,6-6-7 16,1 1-3-16,4-2-6 16,0 0 11-16,0 0-10 15,7-14 0-15,24-24-5 16,22-18-22-16,23-16 4 16,26-14-1-16,25-13-2 15,16-7-4-15,15-14 4 16,5-15-7-16,2-11 2 15,0-4 0-15,-5 7-3 16,-13 21 0-16,-18 18 4 16,-19 15-1-16,-26 19 14 0,-17 10-1 15,-20 12 8 1,-14 12-1-16,-15 9-2 16,-9 14-1-16,-9 4-4 0,0 5 4 15,0 4-10-15,-23 0-9 16,-16 0-1-16,-22 20-8 15,-10 11 8-15,-9 1 2 16,2-1-1-16,4 0-2 16,5-8-2-16,5-4 3 15,8-5 0-15,8-8 4 16,9-2-4-16,12-4 2 16,14 0-1-16,9 0 1 15,4 0 1-15,0 0-1 16,0 0 0-16,24-16-2 15,16-4-2-15,12 1 2 0,3 2 4 16,1 5 1 0,-3 5 0-16,-6 7 4 0,-9 0-2 15,-11 5-7-15,-12 21-2 16,-13 14-2-16,-2 17-12 16,-20 10-27-16,-20 11-54 15,-6 5-32-15,-8-1-168 16</inkml:trace>
  <inkml:trace contextRef="#ctx0" brushRef="#br0" timeOffset="43764.9545">16919 5510 61 0,'0'0'0'15</inkml:trace>
  <inkml:trace contextRef="#ctx0" brushRef="#br0" timeOffset="45304.2839">28303 3521 736 0,'0'0'50'0,"22"-119"-45"15,-13 55 5-15,-5 0 92 16,-4 0-13-16,0-6-36 0,-2-1-15 16,-25-6-25-16,-15-3 9 15,-20-3-1-15,-23-1-3 16,-24-3-5-16,-27 7-1 15,-22 4 2-15,-19 10-5 16,-12 12 0-16,-11 16 3 16,-7 21-3-16,-12 17-3 15,-3 25 5-15,-2 42-6 16,4 28-2-16,10 33 5 16,15 37-5-16,18 44 5 15,23 57 0-15,28 47-1 0,30 42 3 16,42 30-1-16,54 14 1 15,29-2-2-15,76-18 7 16,44-30-11 0,48-44 7-16,30-34 6 0,24-40-5 15,23-47 4-15,0-44 1 16,3-48-4-16,-7-46 5 16,2-42-2-16,-4-19 0 15,7-60 8-15,-1-41-10 16,-13-44-3-16,-18-51-5 15,-29-46-4-15,-31-44-2 16,-33-43 0-16,-29-37-5 0,-34-14-12 16,-38 0 2-1,-49 22-12-15,-31 30 6 0,-83 44 15 16,-64 52 2-16,-70 48-13 16,-68 60-4-16,-70 48-14 15,-55 46-30-15,-42 45-52 16,-18 25-43-16,2 49-174 15</inkml:trace>
  <inkml:trace contextRef="#ctx0" brushRef="#br0" timeOffset="48721.58">29662 3071 678 0,'0'0'45'15,"-47"-105"-28"-15,9 46-12 16,-13-3 56-16,-19 0 19 15,-14-4-23-15,-17 0-7 16,-9-1-34-16,-11 3-9 16,-10 2 11-16,-14 4 5 15,-20 4-5-15,-15 8-4 16,-19 12 1-16,-19 12 2 16,-23 16-11-16,-6 6-1 0,-12 28 3 15,1 30-4-15,4 26 4 16,16 22 2-16,20 25 15 15,21 19-12-15,24 22 1 16,21 38-8-16,18 30-2 16,21 27-2-16,19 20 10 15,29 5-6-15,29-1-3 16,36 2 16-16,19-12-13 16,52-15 9-16,27-25-13 15,32-34 5-15,25-29 9 16,23-34-11-16,29-24 13 15,14-23 2-15,15-28-4 0,16-25 8 16,9-25-9 0,8-19 2-16,5-27 6 0,5-30-11 15,-10-28-6-15,-15-27-1 16,-19-34-2-16,-35-43 4 16,-24-41-7-16,-27-49-4 15,-24-28 1-15,-27-13-5 16,-47 0-12-16,-51 20-6 15,-64 5-4-15,-88 22 4 16,-76 31-3-16,-65 31-13 16,-54 50-47-16,-57 51-19 15,-37 38-337-15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12:38.8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3529 3409 1089 0,'0'0'43'0,"0"0"-41"16,0 0-2-16,0 0-2 0,0 0-19 15,0 0 19-15,13 196 2 16,-4-81 23-16,-5 1-16 16,-1-8 4-16,-3-8-5 15,2-13 1-15,1-15-5 16,-1-16 1-16,2-14-3 16,-2-14-17-16,0-15-44 15,-2-13-236-15,0-8 7 16</inkml:trace>
  <inkml:trace contextRef="#ctx0" brushRef="#br0" timeOffset="200.951">3339 3374 921 0,'0'0'74'0,"0"0"-74"0,0 0-2 15,0 0-2-15,0 0 4 16,136-36-3-16,-51 29-4 16,1 4-71-16,-5 3-117 15,-16 18-58-15</inkml:trace>
  <inkml:trace contextRef="#ctx0" brushRef="#br0" timeOffset="374.0875">3469 4429 206 0,'0'0'398'16,"0"0"-371"-16,0 0-9 15,0 0 12-15,-56 103-19 16,100-103-9-16,35-10-4 16,27-33-23-16,21-17-321 15</inkml:trace>
  <inkml:trace contextRef="#ctx0" brushRef="#br0" timeOffset="1195.2883">4275 3643 998 0,'0'0'23'0,"0"0"-23"0,0 0-9 16,0 0 9-16,0 0 7 15,0 0-7-15,119-88-2 16,-67 54-2-16,2-3-1 16,-12-1 1-16,-8-1-2 15,-10-1 2-15,-6-4 2 0,-7-1 1 16,-3-3 1-16,-8 0-1 15,0 0-2-15,0 4-1 16,-14 4 4 0,-1 6 6-16,-4 7 1 0,4 9 4 15,6 9 14-15,2 6-10 16,1 3-15-16,-8 17-15 16,-8 30-14-16,-7 24 29 15,-4 21 1-15,4 16-1 16,6 23 0-16,5 9 6 15,7 11-1-15,5 0 9 16,1-2-2-16,0-11 1 16,5-13-5-16,0-22-1 0,0-26-6 15,0-14 2 1,3-19-3-16,8-14 6 0,0-15-6 16,-2-9 5-16,4-6 0 15,8 0 5-15,12-31 12 16,11-17-9-16,6-12-8 15,-4-7-2-15,-5 2-3 16,-10 5 0-16,-12 10 0 16,-9 10 1-16,-10 8 4 15,0 9-5-15,-5 5 0 16,-13 4 0-16,-6 3 5 16,-8 5-5-16,-1 5-3 0,-5 1 0 15,3 0 3 1,-4 0-1-16,6 0 2 0,8 0-2 15,10 0 1 1,9 0 0-16,6 0 1 0,0 0 9 16,0 0-2-16,4 0-8 15,27-13 2-15,23-11-2 16,23-7 7-16,15-10-6 16,1 1 1-16,-3 2-2 15,-17 7 12-15,-17 8-12 16,-21 9 10-16,-21 7-5 15,-12 6 2-15,-2 1-7 16,0 0-6-16,0 0-1 16,-11 0-33-16,-11 0-156 15,-5 0-398-15</inkml:trace>
  <inkml:trace contextRef="#ctx0" brushRef="#br0" timeOffset="1886.8244">6582 3542 928 0,'0'0'129'16,"0"0"-107"-16,0 0-17 0,0 0 39 15,0 0-39-15,0 0-5 16,0 0-22-16,-104 87 22 15,36-14 16-15,-6-5-14 16,12-12 1-16,10-9-2 16,17-7-2-16,12-13 1 15,10-3-2-15,9-10 2 16,2-6-2-16,2-4 0 16,0 0-6-16,24-2 2 0,19 3 6 15,9-3 7 1,11 5 1-16,-1 7-6 15,-10 15-4-15,-7 6 1 0,-12 8 1 16,-11 1 6-16,-11-2-4 16,-8-6 0-16,-3-5 0 15,0-10 2-15,-12 2 3 16,-12-9-4-16,-5-1 7 16,-6-5-1-16,-2-8-9 15,11 0-41-15,10-29-123 16,14-19-212-16</inkml:trace>
  <inkml:trace contextRef="#ctx0" brushRef="#br0" timeOffset="2324.1268">6621 3846 842 0,'0'0'74'0,"0"0"-57"16,0 0-1-16,0 0 42 15,81 146-25-15,-62-81-7 16,4 2-5-16,-1-5-12 15,0-7 0-15,1-10-3 16,-3-10-1-16,-3-11-1 16,-3-14-2-16,-5-6 5 15,-3-4 3-15,6-8 4 16,5-30 20-16,8-20-6 0,2-16-26 16,2-4 1-1,-4 3 4-15,-2 13-4 0,0 20 2 16,-7 21-1-16,-10 10 12 15,1 11-16-15,4 0-5 16,9 28-23-16,11 18 28 16,5 12 0-16,2 9 4 15,0-4-2-15,0-2 0 16,-1-13-2-16,-6-13 0 16,-8-14 4-16,-10-12-2 15,-6-9 6-15,-4-15 15 16,3-31 5-16,-2-25-28 15,1-15 3-15,-3-6-4 16,-2 0 1-16,0 2-13 16,0 14-39-16,0 15-167 0,0 25-278 15</inkml:trace>
  <inkml:trace contextRef="#ctx0" brushRef="#br0" timeOffset="2506.263">7751 4092 466 0,'0'0'440'16,"0"0"-400"-16,0 0 41 15,0 0-19-15,0 117 0 16,5-91-29-16,-5-4-18 16,2-1-8-16,-2-8-5 0,2-8-2 15,-2-5-66 1,0 0-274-16</inkml:trace>
  <inkml:trace contextRef="#ctx0" brushRef="#br0" timeOffset="2697.9221">7720 3511 1090 0,'0'0'91'0,"0"0"-74"0,0 0-5 16,0 0 10-16,0 0-22 15,0 0-67-15,31-23-307 16,20 23-169-16</inkml:trace>
  <inkml:trace contextRef="#ctx0" brushRef="#br0" timeOffset="2887.8887">8148 3354 1085 0,'0'0'78'0,"0"0"-46"0,0 0-11 15,0 0-21-15,0 0-2 16,0 173 2-16,0-68 22 16,0 9-5-16,0-1-3 15,0-8 0-15,-5-6-11 16,0-14-1-16,5-16 1 16,0-19-3-16,-2-16-34 15,-2-20-64-15,-7-14-239 0,-7-10-338 16</inkml:trace>
  <inkml:trace contextRef="#ctx0" brushRef="#br0" timeOffset="3033.1489">7914 3873 1021 0,'0'0'85'0,"0"0"-22"16,0 0 14-16,0 0-38 15,0 0-39-15,0 0-16 16,153-33 16-16,-41 9-12 15,3-4-90-15,-7 2-369 16</inkml:trace>
  <inkml:trace contextRef="#ctx0" brushRef="#br0" timeOffset="3771.4766">8606 3798 409 0,'0'0'107'0,"0"0"-10"0,0 0 31 16,0 0-3-16,0 0-41 15,0 0-30-15,-2 8-13 16,2-12-1-16,10-10-7 16,0-4-23-16,-1 0-9 15,-5-2 4-15,-4 1 5 16,0 5 1-16,0 4-6 16,-6 5-5-16,-7 5 0 0,-8 0-13 15,-8 5 2 1,-6 26 4-16,2 9 3 0,1 7 4 15,8 6 0-15,6 1 2 16,9-1 0-16,9 0-2 16,0-7 0-16,14-5 0 15,15-13 2-15,4-9-2 16,3-12-1-16,-3-7 1 16,7-2 6-16,5-29 1 15,1-13-7-15,8-8-4 16,-3-10-3-16,-4-4 1 15,-2-6 5-15,-10-8 1 16,-8-10 0-16,-7-9 0 16,-9 1-2-16,-8 11 2 15,-3 22 0-15,0 22 6 0,0 24 13 16,0 10 11-16,-5 9 6 16,0 0-36-16,1 36-30 15,-7 28 16-15,2 31 14 16,-3 13 4-16,4 4-1 15,3 1 1-15,3-10-1 16,2-6 1-16,0-10 0 16,0-16 7-16,0-14-11 15,0-19 1-15,0-16-2 16,0-14 2-16,0-8 4 16,0 0 11-16,0-7 23 0,0-26 17 15,5-17-42-15,8-17-14 16,5-5 0-16,2 1-3 15,4 6-3-15,3 13-1 16,-2 18 2-16,-7 14 2 16,-5 14-3-16,-5 6-4 15,2 0-4-15,1 22 3 16,-1 14 9-16,2 10-2 16,-3 4 2-16,-3 6 2 15,6-4 0-15,8-3-8 16,11-18-110-16,14-10-417 15</inkml:trace>
  <inkml:trace contextRef="#ctx0" brushRef="#br0" timeOffset="4236.2469">10465 3421 1121 0,'0'0'111'0,"0"0"-111"0,0 0-10 16,0 0-15-16,-18 104 25 16,-2-24 8-16,2 4-2 15,0-6-3-15,3-1 3 16,4-8-4-16,1-11 0 16,4-5 1-16,2-17 2 0,-1-15-4 15,5-11-1-15,-2-10 0 16,2 0 8-16,0-10 22 15,0-27 18-15,0-13-21 16,0-20-27-16,0-12 2 16,17-11-2-16,10-13-6 15,4-3 6-15,5 4 0 16,2 18-4-16,-2 23 4 16,-3 24-1-16,-6 16 0 15,-10 12 2-15,-5 8-2 16,-5 4-12-16,3 9-4 15,11 26 8-15,10 24 9 16,5 17 9-16,-1 12-5 16,-6-1-3-16,-9 2 2 15,-9-14-3-15,-2-12 0 0,-4-8-2 16,-3-13-37-16,-2-8-58 16,0-12-113-16,-9-16-248 15</inkml:trace>
  <inkml:trace contextRef="#ctx0" brushRef="#br0" timeOffset="4408.168">10382 3691 1027 0,'0'0'7'0,"0"0"-7"15,0 0-5-15,0 0 5 16,0 0 16-16,199 18-16 15,-97-18-41-15,-15-24-630 0</inkml:trace>
  <inkml:trace contextRef="#ctx0" brushRef="#br0" timeOffset="5370.8909">13027 3677 449 0,'0'0'64'0,"0"0"-49"0,0 0 26 16,0 0 46-16,0 0 82 16,0 0-133-16,67-64-34 15,-49 20-2-15,-9-2 5 16,-9 0 7-16,0 6-3 16,-7 4 23-16,-24 8 7 15,-5 7-19-15,-11 14 4 16,-7 7-12-16,-4 1-11 15,-1 38 14-15,-1 19-12 16,4 20 7-16,11 12-4 0,12 5-1 16,15-5 8-1,18-10-13-15,9-8 7 0,43-10-5 16,19-15 5-16,16-23-3 16,8-23-4-16,1-5-68 15,0-42-280-15</inkml:trace>
  <inkml:trace contextRef="#ctx0" brushRef="#br0" timeOffset="5636.7756">13488 2935 970 0,'0'0'103'0,"0"0"-92"15,0 0 11-15,0 0-19 16,-89 115 5-16,56-23 4 0,4 20 12 15,6 21-14-15,10 3 0 16,13 4 1-16,0-11-3 16,7-23-4-16,20-20-3 15,-3-24-1-15,1-21-2 16,-1-24-37-16,3-17-44 16,4-12-53-16,2-38-157 15,4-16-15-15,-2-14 140 16,1-10 68-16</inkml:trace>
  <inkml:trace contextRef="#ctx0" brushRef="#br0" timeOffset="5872.2771">13775 3409 114 0,'0'0'209'16,"0"0"-13"-16,0 0-69 0,116-89 25 15,-99 106-87-15,0 27-12 16,3 16-10 0,-5 14-12-16,-3 3-4 0,-5 2-12 15,-7-8 9-15,0-11-4 16,-9-3-11-16,-18-12 5 15,-8-9 5-15,-6-12 1 16,3-14-2-16,0-10 4 16,1-7 16-16,-2-28-7 15,8-17-19-15,9-18-12 16,13-11-4-16,9-9-31 16,14 6-17-16,26 13-90 15,11 16-256-15,2 18-43 0</inkml:trace>
  <inkml:trace contextRef="#ctx0" brushRef="#br0" timeOffset="6196.8258">14359 3288 919 0,'0'0'71'0,"0"0"-65"16,0 0 24-16,-135 81 11 15,90-32-24-15,9 6-5 0,11-1-10 16,15-6-2 0,10-10 3-16,0-6-3 15,12-10 4-15,15-4-4 0,5-1 2 16,-3 1-2-16,-3 0 0 16,-3 1-1-16,-6 0 1 15,-3-2-1-15,-7 2 2 16,-7-3 5-16,0-4-2 15,0-2-2-15,-13-1 7 16,-16-4-4-16,-3-3-5 16,6-2-20-16,5 0-198 15,17-18-338-15</inkml:trace>
  <inkml:trace contextRef="#ctx0" brushRef="#br0" timeOffset="6821.5483">14471 3691 519 0,'0'0'165'16,"0"0"-107"-16,0 0 42 16,125-78 8-16,-98 50-56 15,-1 0-36 1,-6-2 0-16,-6-1 11 0,-6 2 11 16,-6 1 6-16,-2 2-13 15,0 2-11-15,0 4-5 16,0 5-4-16,-2 9-5 15,-2 4-5-15,2 2-1 16,-5 0-15-16,-9 8-14 16,-6 23 21-16,-9 15 6 0,-3 11 4 15,7 1 0 1,6 5 6-16,7-5-7 0,12-4-1 16,2-4 2-16,6-5-2 15,23-7 4-15,7-10 0 16,7-7-1-16,3-11 6 15,-1-10-2-15,-1 0 3 16,1-21-3-16,-3-15 1 16,-2-8-4-16,-1-8-2 15,-10-10 5-15,0-13 0 16,-1-7-5-16,6-2-2 0,4 4 0 16,2 12 1-16,-3 19-1 15,-1 15-2-15,-5 12 2 16,-2 10 0-16,-2 4-6 15,2 8 1-15,4 0-3 16,6 14 0-16,-4 20 5 16,1 10 3-16,-9 4 0 15,-8 6 2-15,-9 0-2 16,-6-1 0-16,-4-4-1 16,0-8 2-16,-2-9 5 15,-14-12-5-15,-2-8 1 16,2-12 7-16,3 0 1 15,-3-10 14-15,3-20-5 16,7-6-19-16,6 0 0 16,0 4-30-16,0 6-45 0,6 8-155 15</inkml:trace>
  <inkml:trace contextRef="#ctx0" brushRef="#br0" timeOffset="11404.547">4068 6270 802 0,'0'0'97'0,"0"0"-66"0,0 0-7 16,0 0 59-16,33-124-25 16,1 101-28-16,3 6-26 15,8 8-1-15,2 9 1 16,4 9-2-16,3 33 5 16,-6 19-3-16,0 14 0 15,-13 13 3-15,-17 5 3 16,-13 5-2-1,-5 0-3-15,-12-10-2 0,-14-12 2 0,-11-15 6 16,0-21-6 0,-5-12-2-16,-5-16 4 0,0-12 6 15,-2-5 0-15,5-39-5 16,6-21 0-16,9-24-8 16,17-19 0-16,12-8-22 15,10 2-52-15,30 16-64 16,4 19-151-16,5 25-49 15</inkml:trace>
  <inkml:trace contextRef="#ctx0" brushRef="#br0" timeOffset="12069.9405">4821 6210 621 0,'0'0'86'0,"0"0"-48"0,0 0 62 16,0 0 33-16,0 0-106 15,0 0-27-15,-18 24-30 16,18 28 30-16,-2 12 16 16,0 7 24-16,0-6-15 15,2-6-7-15,0-7-3 16,0-13-6-16,17-12-3 15,-1-11-1-15,7-14-5 16,0-2 12-16,9-20 3 16,1-19-8-16,1-16-2 15,-3-3-3-15,-5-4-1 0,-3-3 3 16,-5 5-4 0,-5 10 0-16,-1 14 0 0,-8 16 1 15,-2 13 0-15,-2 7-1 16,0 1-8-16,2 31-11 15,1 14 17-15,5 8 1 16,4-2 2-16,10-4-1 16,9-5 1-16,10-11 4 15,3-13-7-15,3-10 4 16,-1-9 1-16,-2-9 6 16,1-22-7-16,-5-13 3 15,-2-10-1-15,-9-11-4 16,-7-3 3-16,-5-6-1 0,-9-4-1 15,-6-2 0-15,-2-3-1 16,0 10-1-16,0 12 1 16,0 20 4-16,0 16-1 15,0 19 2-15,0 6-3 16,0 18-2-16,-6 32-16 16,-6 18 16-16,1 10 20 15,3 7-8-15,3 1-10 16,5 0 0-16,0-4 4 15,13-3-6-15,12-11-5 16,-2-10-19-16,-8-14-99 16,-9-14-213-16,-6-18-212 0</inkml:trace>
  <inkml:trace contextRef="#ctx0" brushRef="#br0" timeOffset="12585.0734">5418 6363 714 0,'0'0'129'0,"0"0"-122"16,0 0-4-16,0 0-2 15,174-83 5-15,-92 63-6 16,1-2 0-16,-8 6 0 16,-5 5 1-16,-19 10 11 15,-13 1 13-15,-10 12 7 16,-9 20-5-16,-7 14 18 0,-4 10-6 15,-4 10-6-15,-4 9-5 16,0 1-4-16,0 6-3 16,0-2-15-16,0-8 7 15,0-10-12-15,0-15 5 16,0-15-4-16,0-13 1 16,0-10 1-16,0-9 0 15,0 0 13-15,0-22 16 16,0-26-18-16,0-22-13 15,0-19-2-15,13-11 0 16,10-2-2-16,1 1-5 0,5 13 5 16,0 16-4-1,3 16 2-15,-1 16 4 0,-4 13-8 16,-6 16 6-16,-5 7-5 16,-1 4-1-16,2 7 8 15,-2 20-9-15,-6 9 6 16,-4 8 3-16,-5 6 0 15,-3 0 0-15,-21-1-3 16,-5-10 0-16,-3-2 3 16,8-13-33-16,7-10-47 15,5-12-169-15,12-2-62 16</inkml:trace>
  <inkml:trace contextRef="#ctx0" brushRef="#br0" timeOffset="13153.5647">6532 6067 734 0,'0'0'67'0,"0"0"-34"0,0 0-2 15,45 150-6-15,-38-93 7 16,-1-4-18-16,5-8 0 16,3-7-6-16,-1-9-3 15,-1-14-1-15,-2-6-2 16,-1-9 2-16,3 0-2 15,1-19 8-15,5-15-10 16,-1-9-3-16,-1-8-5 16,1-1 5-16,2-3-1 15,3 5 4-15,2 8-1 0,-1 15 2 16,-5 16 0-16,-3 11 8 16,-3 9-6-16,-2 25 0 15,-1 14 20-15,-2 10-2 16,2 5-2-16,0-6-8 15,9-2-4-15,4-11-1 16,2-14-1-16,5-10-1 16,-2-16 0-16,2-4-2 15,0-17-1-15,0-26-1 16,0-13-2-16,0-15 2 16,-5-11 0-16,-1-10 0 0,-3-9 0 15,-5-7 6-15,-3 2-5 16,-4 6 8-16,-3 17-8 15,-5 25 2-15,0 24 23 16,0 20 17-16,0 14 9 16,0 0-43-16,-2 34-9 15,-9 23 0-15,-3 14 8 16,1 9 5-16,7 3-7 16,6 1-3-16,0-4 1 15,0-3-4-15,21-12-2 16,8-8-1-16,-2-17-49 15,-4-13-158-15,-11-20-435 16</inkml:trace>
  <inkml:trace contextRef="#ctx0" brushRef="#br0" timeOffset="13337.8886">7196 6038 935 0,'0'0'98'0,"0"0"-71"15,0 0 43-15,0 0-24 16,0 0-46-16,0 0 1 16,76-10-1-16,-2 2 0 15,16-9-112-15,11-5-351 16</inkml:trace>
  <inkml:trace contextRef="#ctx0" brushRef="#br0" timeOffset="13500.7479">8275 5785 17 0,'0'0'691'0,"0"0"-691"0,0 0-35 16,0 0 34-16,140-74-7 16,-74 60-57-16,8 2-12 15,-5 6 43-15,-19 4-153 16</inkml:trace>
  <inkml:trace contextRef="#ctx0" brushRef="#br0" timeOffset="13675.8766">8357 5961 390 0,'0'0'164'16,"0"0"-76"-16,0 0 41 0,0 0-3 15,0 0-78-15,0 0-30 16,-51 91-7-16,109-91 0 15,13-17-11-15,2-8-99 16,4 4-562-16</inkml:trace>
  <inkml:trace contextRef="#ctx0" brushRef="#br0" timeOffset="14522.1688">9647 5400 868 0,'0'0'7'16,"0"0"-7"-16,0 0 0 15,-17 122 34-15,9-47 8 16,2 9-19-16,1 4-1 16,-1-2 1-16,2-6-2 15,-1-9-9-15,-2-17-8 16,2-18 0-16,1-16-2 16,2-10 4-16,0-10-3 15,0 0 23-15,-1-20 26 0,-1-20-33 16,2-12-19-1,2-9 1-15,0-8-1 16,0-8 0-16,4-5 1 16,16-1 0-16,4 5 1 15,3 12-4-15,4 21 2 0,-6 15-4 16,-2 21 4-16,-8 9-10 16,1 9-1-16,1 32 3 15,4 15 7-15,-2 10 1 16,1 7 5-16,5-5-4 15,2-4 2-15,4-10 4 16,0-13-2-16,-4-10-2 16,-5-14-3-16,-4-15 0 15,-3-2 8-15,6-8-5 16,-3-23 1-16,3-9-2 0,0-6 2 16,-3-8-8-16,-1-5 2 15,-1-3 2-15,4-1-1 16,4 8 0-16,-1 15-1 15,-3 16 1-15,-7 20-4 16,-2 4 4-16,-1 16-10 16,0 24 11-16,-1 8 1 15,1 8 14-15,-6-2-2 16,3 3-1-16,-1-3-2 16,6-1-7-16,5-8-3 0,8-5 0 15,-1-10-5-15,3-12-71 16,-1-16-232-16,-1-2-171 15</inkml:trace>
  <inkml:trace contextRef="#ctx0" brushRef="#br0" timeOffset="14775.0144">10835 5448 615 0,'0'0'131'15,"0"0"-50"-15,0 0 21 16,0 0-30-16,120 108-26 15,-107-54-19-15,-4 3 3 16,-9-2-14-16,0-4 0 0,-17-7-7 16,-21-6 0-16,-7-9 2 15,-4-16-5-15,2-13-2 16,5 0 7-16,3-34 5 16,14-12-12-16,11-12 0 15,14-10-4-15,0-9-1 16,22-3-40-16,20 2-111 15,8 4-375-15</inkml:trace>
  <inkml:trace contextRef="#ctx0" brushRef="#br0" timeOffset="15002.3759">11311 4903 974 0,'0'0'41'0,"0"0"-31"15,33 112 17-15,-12-32 18 16,1 11 0-16,0 8-3 16,1 2-22-16,-5-1-2 15,-5-2-2-15,-7-9-10 16,-4-9 0-16,-2-14-6 16,0-10 0-16,-8-12-25 15,-19-14-102-15,-4-18-318 16</inkml:trace>
  <inkml:trace contextRef="#ctx0" brushRef="#br0" timeOffset="15401.8551">11086 5582 775 0,'0'0'178'0,"0"0"-140"15,0 0 27-15,0 0-15 16,0 0-49-16,154-35-1 15,-58 29 0-15,6-5-1 16,1-1-18-16,-11-2-13 16,-17-2-5-16,-17-2 16 15,-20 4 17-15,-16 6 4 16,-11 2 26-16,-9 6 14 16,-2 0 0-16,0 0-17 0,-15 19-12 15,-18 17 17-15,-5 8 0 16,1 1-13-16,8 5 0 15,14 0-12-15,13-5 4 16,2-3-1-16,15-10 0 16,16-12-5-16,4-11 7 15,0-9 2-15,-1-5-7 16,-3-23 2-16,-6-8-2 16,-8-8-3-16,-1-6 0 15,-5-4-1-15,-1-3-23 16,0 1-60-16,-4 5-91 15,3 7-174-15,0 8-53 16</inkml:trace>
  <inkml:trace contextRef="#ctx0" brushRef="#br0" timeOffset="15685.4288">11986 5342 222 0,'0'0'127'15,"0"0"42"-15,0 0-42 0,0 0 21 16,0 0-55-16,125 122-21 16,-100-76-24-16,4 3-4 15,-2-2-8-15,-3-3 14 16,-4-3-25-16,-6-7-5 15,-8-8-11-15,-6-6-3 16,0-7 1-16,0-11 0 16,-18-2-5-16,-4 0 10 15,2-8-3-15,5-23 6 16,7-9-10-16,8-13-4 16,0-10-1-16,21-12 0 15,8-1-16-15,4 3-3 0,3 12 2 16,-3 19-23-16,-4 13-3 15,-2 22 3-15,-7 7-1 16,4 10-126-16,5 16-81 16,2 2-43-16</inkml:trace>
  <inkml:trace contextRef="#ctx0" brushRef="#br0" timeOffset="16486.0276">13281 5257 821 0,'0'0'50'0,"0"0"-47"0,0 0-3 16,0 0 38-16,0 0-23 15,0 0-13-15,51-102 0 16,-51 102 7-16,-20 0-9 15,-18 23 0-15,-11 12 18 16,0 13 11-16,2 5 2 16,7 5-10-16,14-2-1 15,5-4 0-15,17-4-5 16,4-3-7-16,2-9 4 16,27-9 0-16,10-6 5 0,11-11-5 15,15-10-2 1,11 0-3-16,-3-13-5 0,-1-14-1 15,-10-9-2-15,-11-8-1 16,-8-9-3-16,-7-5 0 16,-10-5 5-16,-4-3-1 15,-8 2 2-15,-5 0 1 16,-1 13-1-16,-6 14 1 16,0 17 0-16,-2 12 10 15,0 8-5-15,0 6-7 16,0 32-24-16,0 18 24 15,-8 15 5-15,-3 5-1 16,-3 2-1-16,5-2 3 16,3-4 0-16,6-10-6 15,0-7 5-15,0-11-1 0,0-12-3 16,2-10 1-16,7-12-2 16,3-10 11-16,5 0-2 15,10-16-7-15,8-20 2 16,10-14-4-16,4-11 0 15,2-7 0-15,3-6-4 16,-1-2-5-16,7 2-8 16,2 3-6-16,-1 14 12 15,-6 8-30-15,-17 12 9 16,-13 18 28-16,-17 7 1 16,-8 12 1-16,0 0 1 15,-17 18-16-15,-26 22 17 0,-14 10 0 16,-7 4 10-1,3 2-4-15,8-3 3 0,17-3-2 16,16-2-5-16,20-6-1 16,0-5 3-16,29-8-1 15,20-7 0-15,10-9 2 16,9-12-5-16,-1-1-3 16,-3 0-53-16,-6-24-310 15</inkml:trace>
  <inkml:trace contextRef="#ctx0" brushRef="#br0" timeOffset="16724.4293">14825 4909 192 0,'0'0'405'0,"0"0"-354"16,0 0 16-16,0 0 47 15,0 0-95-15,0 0-5 16,2 130 46-16,-24-41 3 15,-5-4-20-15,3-2-10 16,5-9-5-16,9-10-10 16,8-10-9-16,2-10-6 15,0-10 4-15,22-12-7 16,9-10-6-16,7-12-79 16,-5 0-395-16</inkml:trace>
  <inkml:trace contextRef="#ctx0" brushRef="#br0" timeOffset="16905.8409">14531 5242 1005 0,'0'0'82'16,"0"0"-33"-16,0 0 10 16,0 0-12-16,0 0-45 15,0 0-1-15,145 10-2 16,-11-10-2-16,-5 0-221 15,-18-17-523-15</inkml:trace>
  <inkml:trace contextRef="#ctx0" brushRef="#br0" timeOffset="17677.823">4579 8829 1082 0,'0'0'0'0,"0"0"-7"0,0 0-13 16,-39 156 20-16,28-51 3 16,5 9 21-16,3 0-10 15,3-7-7-15,0-8-6 16,0-18 6-16,0-15-7 15,3-19-21-15,7-26-142 16,-3-21-283-16</inkml:trace>
  <inkml:trace contextRef="#ctx0" brushRef="#br0" timeOffset="17835.4944">4386 9029 1012 0,'0'0'44'0,"0"0"-44"16,0 0-16-16,0 0-3 16,176-61 6-16,-82 40-123 15,-5 6-171-15</inkml:trace>
  <inkml:trace contextRef="#ctx0" brushRef="#br0" timeOffset="17987.1434">4571 9676 292 0,'0'0'388'0,"0"0"-303"16,0 0-13-16,0 0-18 15,0 0-25-15,0 0 3 16,110 36-2-16,-19-80-30 16,5-9-256-16,-7-3-273 15</inkml:trace>
  <inkml:trace contextRef="#ctx0" brushRef="#br0" timeOffset="18519.1817">5204 9364 910 0,'0'0'75'16,"0"0"-67"-16,0 0 1 0,0 0-1 15,160-154 0-15,-85 95-6 16,-9-4-2-16,-13-6 0 15,-14-3-2-15,-20-6 1 16,-9 0-10-16,-10-2-4 16,0 0-27-16,-12 5-14 15,-13 5-7-15,-1 16 33 16,-5 18 30-16,4 20 3 16,0 16 8-16,3 6-8 15,1 38 10-15,4 23 2 16,3 20 13-16,5 23 11 0,4 17 0 15,5 9 11-15,2 8-11 16,0-1-8-16,0-5-6 16,11-13-6-16,14-21-4 15,6-22-2-15,4-24-11 16,1-24 2-16,-1-18 7 16,3-16-6-16,-1-9-2 15,-4-34 6-15,-4-13 3 16,-14-6-12-16,-11-2-6 15,-4 0 3-15,-13 5 0 16,-22 9 1-16,-8 10 0 0,-3 12 2 16,3 9 0-16,7 8 0 15,11 3 11-15,15 7-5 16,8-2 15-16,2-1-7 16,29-6-14-16,37-9 5 15,42-6-10-15,34-9-16 16,34-7-323-16</inkml:trace>
  <inkml:trace contextRef="#ctx0" brushRef="#br0" timeOffset="18903.2626">7613 8587 993 0,'0'0'91'0,"0"0"-78"15,-165 1-1-15,109 29 29 16,0 12 3-16,8 11-30 16,5 3-2-16,10 0-2 15,13-2-6-15,11-4-2 16,9-5 1-16,0-12-2 16,22-7 3-16,11-12-2 15,15-8 2-15,4-6-2 16,2 0-2-16,0 0 2 15,-12 0-2-15,-9 0 0 0,-10 3-1 16,-8 12 0 0,-8 7-5-16,-7 7 1 0,0 5 5 15,-22 4 1-15,-14-2 1 16,-5-2 1-16,6-4 0 16,11-10-3-16,8-8 0 15,12-10-23-15,4-2-57 16,2-18-168-16,21-20-330 15</inkml:trace>
  <inkml:trace contextRef="#ctx0" brushRef="#br0" timeOffset="19509.2222">7664 8781 912 0,'0'0'7'0,"0"0"-6"15,0 110 31 1,2-58 33-16,7 4-13 0,3-2-22 15,3-3-14-15,3-6-2 16,-3-10-5-16,3-12 1 16,-7-8-7-16,-2-11-2 15,3-4 4-15,1 0 7 16,7-22 1-16,5-14-7 16,2-10-4-16,-4-5-2 15,2 8 0-15,0 4 4 16,-3 16-4-16,-5 10 0 15,-3 11-2-15,1 2 0 0,2 2-5 16,2 20 5 0,6 2 2-16,-1 5 0 0,-1-6 3 15,-6-3 4-15,-3-5-2 16,-3-8 7-16,-5-7 4 16,3 0 16-16,1-10 16 15,0-22 14-15,2-13-45 16,-1-10-8-16,-5-7-6 15,-1-6-3-15,-1 2 1 16,-2-1-2-16,4 14-15 16,2 12-29-16,-1 17-26 15,-1 16-27-15,4 8-53 16,-2 0-77-16,1 16 204 16,3 5 24-16,-4-2 0 15,3 0 1-15,1-3 12 0,-1-1 17 16,2 4-1-16,5-2 15 15,2 8 23-15,2 4-22 16,-2 1-18-16,1 3 2 16,-6-1-7-16,3-4-17 15,-5-4 0-15,1-5-1 16,-1-8-4-16,0-7-2 16,1-4-47-16,-4 0-230 15,-5-26-333-15</inkml:trace>
  <inkml:trace contextRef="#ctx0" brushRef="#br0" timeOffset="19645.95">8487 8366 624 0,'0'0'184'0,"0"0"-90"0,0 0-38 16,0 0-12-16,0 0-44 16,0 0-25-16,-41-84-55 15,76 87-151-15</inkml:trace>
  <inkml:trace contextRef="#ctx0" brushRef="#br0" timeOffset="19869.8426">8905 8024 1052 0,'0'0'74'0,"0"0"-39"0,0 0 50 0,0 0-20 16,0 0-65-16,0 0 0 15,14 69 0-15,-12 14 10 16,-2 19-1-16,0 3-1 0,0 5 5 16,0-10-10-16,0-11-3 15,-2-10 1-15,2-11-2 16,0-18-33-16,0-14-47 16,0-20-74-16,0-16-257 15,0 0-131-15</inkml:trace>
  <inkml:trace contextRef="#ctx0" brushRef="#br0" timeOffset="20015.3049">8765 8676 391 0,'0'0'410'15,"0"0"-263"-15,0 0-19 16,0 0-35-16,0 0-64 0,0 0-21 16,104-92-8-16,-19 64-7 15,7-4-40-15,-1 1-292 16,-7 4-280-16</inkml:trace>
  <inkml:trace contextRef="#ctx0" brushRef="#br0" timeOffset="20702.411">9393 8463 566 0,'0'0'68'0,"0"0"-13"16,0 0 27-16,0 0-7 15,0 0-24-15,0 0-16 0,-4-19-35 16,10-3-1-16,-4 0-2 15,-2 0 2-15,0 4-4 16,0 5 10 0,0 9-3-16,-2 4 12 0,-16 0-5 15,-8 25-1-15,-5 13 14 16,-6 12 8-16,2 8 6 16,4 2-27-16,6-2 8 15,14-5-6-15,11-7-6 16,0-8-2-16,29-6-2 0,15-12 1 15,6-12-2-15,4-8 0 16,-1 0-1-16,-4-28-10 16,-4-8-9-16,-10-11 2 15,-4-3 0-15,-4-12 11 16,-9-7 7-16,0-14 4 16,-5-9 1-16,1-2 8 15,-4 9-2-15,1 20 1 16,-3 21 9-16,-6 21 4 15,0 13 14-15,-2 10-1 16,0 6-38-16,0 32-3 16,0 22 3-16,0 19 11 15,0 4 1-15,0 6 4 16,4-7 2-16,7-10-3 16,3-9-8-16,1-12 0 0,1-11-6 15,-3-13-1-15,-4-11 1 16,-2-12-1-16,4-4 6 15,5-8 0-15,8-28 11 16,3-13-17-16,2-9-5 16,-5-10 5-16,1-7 0 15,2 4-2-15,2 7 0 16,7 16 2-16,-3 19 0 16,-2 17-1-16,-6 12-1 15,-6 10-4-15,-3 29 6 16,-3 12 1-16,-4 6 1 15,-2 3-2-15,-2-6 0 0,5-8 0 16,11-8-1 0,10-12-12-16,13-16-93 0,10-10-253 15</inkml:trace>
  <inkml:trace contextRef="#ctx0" brushRef="#br0" timeOffset="21889.7775">11093 7834 1001 0,'0'0'8'0,"0"0"0"15,-17 127-8-15,11-53 4 0,6 4 15 16,0-2-5-16,0-3-10 16,10-11-1-16,1-14-2 15,-7-16 2-15,-2-16 1 16,0-10-3-16,-2-6 2 15,0 0 14-15,0-32 28 16,0-16-27-16,0-16-18 16,0-7 0-16,0-8 5 15,8-6-5-15,19-4 0 16,8-1-6-16,11 10 5 16,8 16-7-16,2 20 7 15,-5 20-2-15,-6 17 0 0,-10 7 2 16,-10 3-2-16,-12 27-1 15,-11 12 4-15,-2 6 6 16,-6 7 6-16,-26-4-10 16,-3-1 3-16,-3-6 2 15,5-5-1-15,4-12-5 16,8-8 1-16,11-9-2 16,8-6 0-16,2-4 2 15,0 0-1-15,23-4 9 16,16-10-10-16,3 8-1 15,2 6 0-15,-3 0-5 0,-4 27 3 16,-8 10-1 0,-4 13 1-16,-14 8 2 15,-11 6 1-15,0-4 0 0,-20-7 0 16,-27-9 6-16,-15-10 9 16,-9-9-1-16,-5-14-7 15,9-11-4-15,9-4-3 16,18-36-11-16,24-20-206 15</inkml:trace>
  <inkml:trace contextRef="#ctx0" brushRef="#br0" timeOffset="22235.8632">13100 7878 1059 0,'0'0'14'0,"0"0"-12"15,0 0 5-15,0 0 25 16,0-118-24-16,0 96-8 16,0 2 3-16,-8 8-3 15,-15 9-6-15,-6 3 5 16,-9 7-10-16,-6 27 11 15,-5 16 2-15,0 12 4 16,6 10 9-16,12 5 5 0,20-3-4 16,11-2-7-1,23-4-6-15,36-8 0 0,24-14 4 16,15-20-7-16,5-23-17 16,-3-7-148-16,-6-45-422 15</inkml:trace>
  <inkml:trace contextRef="#ctx0" brushRef="#br0" timeOffset="22685.1073">13727 7305 688 0,'0'0'211'16,"0"0"-108"-16,0 0-9 16,0 0-68-16,0 0-16 15,-41 117 31-15,24-29-19 16,5 8-9-16,8 4 0 15,4-2-4-15,4-3-7 0,21-13 2 16,8-14-4-16,8-20-6 16,-3-19-13-16,-1-20-50 15,-6-9-46-15,-2-16-51 16,-6-24 14-16,-4-13 71 16,4-6 76-16,0-11 5 15,8-9 0-15,4 1 4 16,7 6 3-16,3 14 10 15,-3 17 51-15,3 22 26 0,-1 15 10 16,-6 4-29 0,1 20-19-16,-13 20-32 0,-8 10 9 15,-14 5-10-15,-4 4-4 16,0-1-6 0,-6-1-4-16,-19-7 9 0,-4-10-7 15,-9-10-4-15,-1-11 4 16,-7-17-1-16,2-2-2 15,3-15 1-15,16-31-7 16,11-15-2-16,14-16-23 16,8-14-77-16,31-5-321 15</inkml:trace>
  <inkml:trace contextRef="#ctx0" brushRef="#br0" timeOffset="23452.1972">14596 7331 710 0,'0'0'22'0,"0"0"-8"16,0 0 100-16,-56 110-16 16,29-68-30-16,0 3-37 15,10-1-14-15,8-6-7 16,9-2-5-16,0-6-1 16,17-6-2-16,10-6 1 15,4-6-1-15,5-2 1 16,-1 0-3-16,-3 0 1 15,-6 2 4-15,-7-2-5 16,-9 5-4-16,-3-1 4 16,-7 9 9-16,0 6-1 0,-7 1 8 15,-13 4 6 1,1-4-8-16,5-5 1 0,7-2-15 16,7-7 5-16,0-5-3 15,23-5 4-15,12-6 0 16,9 0-4-16,10-14-2 15,2-16 2-15,-4-1-1 16,-2-5 0-16,-5-6-1 16,-1-5 0-16,4-3 0 15,-4-8 1-15,-3 0 0 16,-15-4-2-16,-6 4 3 16,-9 9-5-16,-6 12 3 15,-5 14 0-15,0 13 0 0,0 10 0 16,-10 2-10-16,-14 30 5 15,-10 18 5-15,3 12 0 16,7 8 7-16,11-1-1 16,8-1-2-16,5-5 1 15,2-9 0-15,23-13-1 16,4-10-3-16,0-15 1 16,-2-10 0-16,2-6 3 15,7 0-4-15,-1-21 4 16,3-11-1-16,-3-8-3 15,-4-8 1-15,-2-5-2 16,-4-6-5-16,0-5 1 16,-1 0 3-16,0 4 0 15,3 6 0-15,0 11 1 0,-4 15 0 16,-4 10 1-16,3 14-1 16,7 4-5-16,3 13 5 15,-1 14 1-15,-2 5 6 16,-9 3 2-16,-5-4-1 15,-1 1-5-15,-3-5 2 16,-4-3-5-16,-3-5 4 16,-4-5-4-16,0-3-36 15,0-7-198-15</inkml:trace>
  <inkml:trace contextRef="#ctx0" brushRef="#br0" timeOffset="24136.2369">5707 11408 846 0,'0'0'71'0,"0"0"-40"16,0 0 15-16,123-89 14 15,-80 89-30-15,-1 27-12 16,-7 21 2-16,-8 11-9 15,-8 14 4-15,-13 2-6 16,-6 0-6-16,-16-7 6 0,-20-14 0 16,-8-18-3-1,-1-13 0-15,1-21 7 0,2-2-8 16,6-43 3-16,12-26-8 16,14-22-19-16,10-5-64 15,16 4-150-15,24 16-38 16,7 17 42-16</inkml:trace>
  <inkml:trace contextRef="#ctx0" brushRef="#br0" timeOffset="24645.3723">6196 11256 338 0,'0'0'191'0,"0"0"-85"16,0 0 0-16,26 140-16 15,-19-90-19-15,5-2-27 0,1 1-18 16,5-9-12-16,-1-11 2 15,4-10-14-15,-1-19 1 16,4 0 11-16,2-38 3 16,1-16-14-16,5-17-3 15,-3-10-3-15,0-5-17 32,2 3-9-32,-2 12 29 0,-4 23 0 0,-8 20 14 15,-5 21 5-15,-2 7-3 16,5 18-11-16,6 26 0 15,4 15 15-15,4 5-10 16,4 1-4-16,9-7-3 16,12-11-2-16,12-15 2 15,3-15 2-15,-1-17-4 16,-10-12 3-16,-10-32-1 0,-5-22-3 16,-9-15-17-16,-9-13 0 15,-9-10 4-15,-7-9 13 16,-9-1 0-16,0 2 4 15,0 13 9-15,0 21-3 16,0 28 12-16,0 25 12 16,0 24-4-16,0 5-30 15,0 41 0-15,0 23 0 16,0 14 17-16,4 8-9 16,4-3-3-16,5 1-2 15,12-8-3-15,8-4-1 16,5-12-16-16,-3-14-143 0,-15-16-402 15</inkml:trace>
  <inkml:trace contextRef="#ctx0" brushRef="#br0" timeOffset="25137.9394">7101 11107 754 0,'0'0'0'0,"0"0"-21"15,146-99 4-15,-61 62 12 16,11-2 5-16,2 10 3 0,-5 10 24 16,-14 17 44-1,-15 2-12-15,-10 36-13 0,-10 17-13 16,-3 17 10-16,1 10-6 16,-5 11-13-16,1 0-10 15,-5 6-2 1,-2-1 6-16,-6 1-12 0,-9-6 2 15,-11-17-6-15,-5-21 3 16,0-25 2-16,-11-24 0 16,-10-4 11-16,-1-46 9 15,7-26-18-15,5-25-7 16,10-15-2-16,0-7-4 16,12 1-4-16,15 11-1 0,8 13-1 15,5 17 9-15,2 19 0 16,3 14-3-16,-3 13 4 15,1 13 0-15,-5 17-2 16,-7 1 2-16,-6 17 0 16,-12 21 2-16,-13 12 1 15,0 7 2-15,-25 1-2 16,-13-1 0-16,-6-4 1 16,3-13-4-16,6-14-3 15,10-14-26-15,12-12-88 16,9-16-154-16,4-34-101 15</inkml:trace>
  <inkml:trace contextRef="#ctx0" brushRef="#br0" timeOffset="25689.2013">8491 10644 821 0,'0'0'156'0,"0"0"-143"16,0 0-2-16,0 0 27 15,118 138-13-15,-101-83-9 16,6-3-9-16,2-4-4 15,4-9 1-15,0-11 1 16,-3-11-5-16,-6-14 2 16,0-3-1-16,-2-21-1 15,-2-20-13-15,-3-9-16 16,-5-11-16-16,-2-6 15 16,0 1 25-16,3 7 4 15,3 18 2-15,-2 16 15 0,-1 18 9 16,-3 7-3-16,6 6-20 15,1 26 8-15,5 12 9 16,4 4 6-16,-2 2-9 16,7-4-11-16,2-8 3 15,7-6-6-15,9-14 1 16,-3-12 3-16,0-6-5 16,-7-10 6-16,-4-24-3 15,-4-12 0-15,-2-13-3 16,-2-10 0-16,-6-12-1 0,-3-5 1 15,-8-6 2 1,-4 1-3-16,-2 4 2 0,0 12-3 16,0 17 4-16,0 24-3 15,-2 18 9-15,0 16 16 16,-2 14-25-16,-1 30 3 16,1 20-3-16,-3 8 12 15,4 3-10-15,1 1 10 16,2-4-9-16,0-4-2 15,14-6-1-15,17-9-1 16,5-9-17-16,-3-16-161 16,-8-15-484-16</inkml:trace>
  <inkml:trace contextRef="#ctx0" brushRef="#br0" timeOffset="25853.1663">9204 10606 758 0,'0'0'307'0,"0"0"-282"16,0 0-25-16,0 0 0 15,0 0 0-15,133-10-1 16,-39-21-22-16,22-6-400 16</inkml:trace>
  <inkml:trace contextRef="#ctx0" brushRef="#br0" timeOffset="26003.6744">10607 10293 854 0,'0'0'0'16,"0"0"-74"-16,149-68 50 15,-82 46-63-15,1 7-152 16</inkml:trace>
  <inkml:trace contextRef="#ctx0" brushRef="#br0" timeOffset="26164.4141">10641 10696 922 0,'0'0'9'0,"0"0"-2"15,0 0-14-15,169-30-6 0,-100 4-288 16</inkml:trace>
  <inkml:trace contextRef="#ctx0" brushRef="#br0" timeOffset="26853.524">11913 9729 1098 0,'0'0'41'0,"0"0"-41"0,0 0-4 15,13 157 4-15,20-57 13 16,15 7 2-16,8-7-5 16,2-14-7-16,-6-16 3 15,-7-22-3-15,-18-19-2 16,-14-18 1-16,-6-11 6 15,-5-8 50-15,5-39 26 16,4-24-54-16,10-22-28 16,12-17-2-16,7-4 0 15,6 6-1-15,1 18-33 16,1 29-85-16,-4 25-130 0,0 19-360 16</inkml:trace>
  <inkml:trace contextRef="#ctx0" brushRef="#br0" timeOffset="27403.3567">13023 9812 563 0,'0'0'420'15,"-123"34"-343"-15,54 2-36 16,-1 10 18-16,8 10-15 16,14 10-16-16,12 4-14 15,14 0-7-15,11-3 3 16,11-7-9-16,2-9-1 15,24-14 7-15,10-16-7 0,0-12 0 16,-1-9 3-16,1-17-3 16,-1-25 0-1,-1-10 0-15,-7-14 0 0,-7 1-4 16,-5 3 1-16,-3 13-1 16,-4 16 4-16,-3 14 1 15,-3 15-1-15,0 4-1 16,8 2-12-16,0 21 1 15,6 10 9-15,8 1 3 16,5-2 0-16,9-6 2 16,14-14 2-16,3-12-2 15,3-4 0-15,-4-34 0 16,-8-18-1-16,-6-16 1 16,-9-14-1-16,-8-6 2 0,-9-6-2 15,-14-1-1-15,0 0 0 16,-10 5 5-16,-9 20-5 15,5 22 0-15,3 27 2 16,5 20 4-16,-4 5-6 16,-1 36-25-16,-3 27 25 15,1 16 3-15,7 12 2 16,6-1-5-16,0-1 3 16,25-6-3-16,19-8 0 15,16-12 0-15,5-22-14 16,-5-23-42-16,-6-18-238 15,-15-22-7-15,-10-28-12 0</inkml:trace>
  <inkml:trace contextRef="#ctx0" brushRef="#br0" timeOffset="27653.0583">13709 9588 264 0,'0'0'194'0,"0"0"-14"16,4-116 45-16,0 112-80 16,2 4-68-16,0 19-75 15,3 25 13-15,5 16 20 16,-1 6-18-16,5 2 3 15,1 3-5-15,4-5-2 16,6-6 0-16,-2-16 5 16,-4-17-7-16,-4-20 5 15,-3-7-4-15,1-41 19 16,3-22 12-16,5-23-35 0,-1-9-7 16,-2-1-1-1,3 3-7-15,6 16-29 16,7 16-98-16,5 27-120 0,-3 24-174 15</inkml:trace>
  <inkml:trace contextRef="#ctx0" brushRef="#br0" timeOffset="27904.4139">14342 9519 338 0,'0'0'170'0,"0"0"-54"16,0 0 7-16,0 0 4 16,58 102-50-16,-37-102-27 15,2 0 2-15,6-12-16 16,2-12-22-16,-2-2-13 15,-6 2-1-15,-8 1 0 16,-11 1-4-16,-4 7 2 0,0 3-8 16,-13 3 6-16,-14 9-7 15,-4 0 9-15,-2 13-1 16,0 17 3-16,4 11 14 16,6 9 16-16,6 7-4 15,11 5-9-15,6 0-11 16,37-2-6-16,36-9-3 15,27-22-109-15,18-20-691 16</inkml:trace>
  <inkml:trace contextRef="#ctx0" brushRef="#br0" timeOffset="28236.0688">15514 9254 872 0,'0'0'0'0,"0"0"-35"16,0 0 35-16,0 0 14 15,0 0-14-15,0 0 2 16,111-68 1-16,-100 50 1 16,-8-1 2-16,-3 2 6 15,0 3 9-15,-3 9 8 16,-17 5 10-16,-7 3-34 15,-4 30 3-15,-2 14 18 0,-1 11 8 16,5 14-20 0,7 8 29-16,9 1-20 0,13-3-10 15,4-11-2-15,45-10-10 16,22-15-1-16,12-17-14 16,6-21-126-16,-5-4-340 15</inkml:trace>
  <inkml:trace contextRef="#ctx0" brushRef="#br0" timeOffset="28465.0179">16113 9047 677 0,'0'0'320'0,"0"0"-249"16,0 0-39-16,0 0-25 15,0 0 39-15,-31 153-15 0,18-75-18 16,3 2-5-1,8-1-5-15,2-9 0 0,12-10-3 16,19-14-7-16,6-16-52 16,-1-22-153-16,-7-8-160 15</inkml:trace>
  <inkml:trace contextRef="#ctx0" brushRef="#br0" timeOffset="28680.9865">16329 9032 366 0,'0'0'355'0,"0"0"-220"16,0 0-89-16,0 0-26 16,0 0 40-16,-109 112-24 15,60-64-21-15,-1-4-9 0,4-2 3 16,6-6-7 0,11-6 1-16,13-4-2 0,12-6 0 15,4 0-2-15,14-4 0 16,28-2 1-16,20-4-12 15,11-6-78-15,6-4-265 32</inkml:trace>
  <inkml:trace contextRef="#ctx0" brushRef="#br0" timeOffset="28904.6766">16744 8658 911 0,'0'0'105'0,"0"0"-39"0,0 0-5 16,0 0-39-16,0 0-17 15,0 0 13-15,35 168-1 16,-35-76-8-16,0 0 3 16,0-6-3-16,5-8-6 15,10-8 1-15,12-14-3 16,6-12-1-16,10-16-13 15,3-18-49-15,-1-10-243 0</inkml:trace>
  <inkml:trace contextRef="#ctx0" brushRef="#br0" timeOffset="29080.3663">16672 9168 937 0,'0'0'141'16,"0"0"-93"-16,0 0-8 15,0 0-6-15,130-18-34 16,5-20-4-16,-4-8-409 16</inkml:trace>
  <inkml:trace contextRef="#ctx0" brushRef="#br0" timeOffset="32519.598">9110 2282 898 0,'0'0'29'16,"0"0"-21"-16,0 0-3 16,0 0 2-16,0 0-1 15,0 0-3-15,-72-56 9 16,20 47-3-16,-17 4 6 16,-26 5-1-16,-30 0-2 0,-28 0-8 15,-27 15 0 1,-30 6-2-16,-8-5 2 15,-12-3-4-15,-11 2-1 0,-4-5 1 16,-17 4 3-16,-10 2-2 16,-9 0 1-16,5 0 9 15,4 0-9-15,7-2-1 16,11 2 2-16,0 1-1 16,7 2 3-16,1 5 9 15,10-2-7-15,16-1-6 16,17-4 0-16,31-5 3 15,27-2-1-15,34-4 7 0,29-4 5 16,30 1-10-16,28-3 1 16,13 1 0-16,11-1-6 15,0 2-3-15,0 6-7 16,-3 6 1-16,1 8 9 16,-2 9 0-16,-2 1-2 15,-6 3 2-15,1 2 2 16,-4 1-2-16,1 4-2 15,-6 9 2-15,-2 8 3 16,-5 16-3-16,-6 15 0 16,-5 20 0-16,-1 32-1 15,2 27 1-15,-1 27 0 16,3 31 1-16,4 15 0 16,4 25-1-16,6 28 2 15,6 18-3-15,6 20 2 0,6 7 1 16,3-5-2-16,0 13 1 15,0-4-1-15,0 8 3 16,5-4-4-16,4-10 1 16,4-2 0-16,5-1-1 15,7 2 3-15,1 6 2 16,5 4-1-16,0 7 2 16,6 16 4-16,-2 1 0 15,-3-5 7-15,-3-1-3 16,-8-16-7-16,-3-15-2 15,-1-24 5-15,-2-29-5 16,1-20-3-16,-6-23 8 0,-1-23 4 16,0-24-9-16,-4-34 0 15,-1-27 1-15,-1-29-2 16,-3-29-2-16,0-22-1 16,0-19 1-16,0-17 1 15,0-9-2-15,0-2 0 16,0-3 5-16,0 0 4 15,0 0-5-15,0 0-2 16,4 0 4-16,18 0-6 16,16-10 1-16,16-2-1 15,17-7 4-15,18-1-4 16,20-1 2-16,18-5-3 16,22-1 1-16,27 1 0 0,32-6 2 15,25-6 0-15,35-5-1 16,24-2-1-16,22 1-1 15,33 0 1-15,17 1 7 16,16 1-7-16,17 0-1 16,2 2 1-16,13 2 0 15,14 1 1-15,6 2-1 16,2 3 0-16,1 2 2 16,2 2-2-16,-3 3-2 15,-6 2 2-15,-2-2 3 16,-1 1 0-16,-4-4-3 15,1 1-4-15,6-6 4 16,2 1 2-16,8-2-2 0,7 0-1 16,6 0 1-16,4-2 4 15,-2 2-1-15,-4 1 0 16,-6 1-3-16,-18 4 0 16,-21 2 4-16,-32 1-1 15,-44-4-2-15,-44 1 2 16,-34-2-1-16,-43-4 8 15,-35 2-3-15,-34-4 3 16,-36 1-3-16,-23-1 5 16,-26-1-3-16,-21-3 6 15,-17-7 10-15,-13-5-6 16,-2-8 6-16,-11-11-8 0,-22-6-7 16,-7-12-3-1,-5-15-4-15,1-20 1 0,-1-20-4 16,5-20 1-16,6-13 4 15,5-4-5-15,9-1 0 16,5-3 0-16,1 3 1 16,1-3-1-16,1-13 0 15,1-2 0-15,7-14-1 16,2-2 1-16,2-3 0 16,2-9 0-16,16-9-2 15,2-13 1-15,-2 1 1 16,-5 12 0-16,-1 15-1 0,-4 23 1 15,-8 10 0-15,0 7-1 16,-6 2 1-16,-21-5-1 16,-4-1-1-16,-7-3 2 15,-7 1-1-15,-7 3 1 16,-5 7-1-16,-1-3 1 16,-4 5 0-16,4-1 1 15,0 5-1-15,6 7 0 16,8 12 4-16,7 18-4 15,5 10 0-15,8 19 5 16,5 6 1-16,7 2-5 16,0 4-1-16,3-1 2 15,-2-3 0-15,2-6-2 0,-2-1 3 16,2-1 0 0,-2 3-3-16,4 6 0 0,1 5 1 15,3 6-5-15,1 17 7 16,2 11-3-16,-2 10 1 15,0 7 1-15,-2 5-2 16,-2 4-2-16,0 4 2 16,2 0 0-16,-5 2 1 15,-3-4-1-15,-1-1 0 16,-3-2-1-16,-1-6-4 16,-6 3 3-16,1 0-2 15,-2 7 2-15,-1 2-2 0,1 7 0 16,-1 2-1-1,-2 4 4-15,-6 0-4 0,-5 3 1 16,-8-2-2 0,-12 5 0-16,-12 2-1 0,-12 2 1 15,-9 4 1-15,-9 0 5 16,-3 0 0-16,0 0 0 16,8 4-5-16,3 2 3 15,7-2 2-15,1 0 0 16,-4 3-5-16,-3-1 4 15,-11 1-1-15,-9-1 2 16,-9 0-2-16,-5 0-1 16,5-4 6-16,4-2-8 15,6 0 10-15,1 0-4 16,2 0-1-16,-2 0 0 16,-3 0 2-16,-2 0-2 0,-3-4 0 15,-10-4 0-15,-1-2 0 16,-3-4 0-16,-2 0-2 15,-4 0 1-15,-2 2 0 16,-4-2-1-16,-7-2 2 16,-1 2 4-16,-7 0-2 15,-3-2-1-15,-8 2-1 16,0-2 0-16,-2-1 0 16,-3 1-5-16,-1 0 5 15,2 1-1-15,-7-2 5 16,1 3-3-16,1-2-1 0,-7 2-2 15,-4-1 2 1,1-2 3-16,-1-4-3 0,9-2-4 16,5-4 3-16,4-2 1 15,4 1-1-15,0-2 1 16,9 0 0-16,6-4 0 16,12-2 1-16,8-1 3 15,6 3-4-15,5 2-1 16,7 8-2-16,1 4 0 15,-5 6 2-15,-9 6 1 16,-9 3-2-16,-2 4 0 16,6 1 2-16,19 0 3 15,21 0-2-15,26 0-1 16,21 0 2-16,14 0-2 16,18 0-1-16,3-2 1 0,6-1 0 15,-3 3-16-15,1 0-84 16,-5 0-109-16,-3 0-655 15</inkml:trace>
  <inkml:trace contextRef="#ctx0" brushRef="#br0" timeOffset="34119.3049">18076 7475 1096 0,'0'0'25'0,"0"0"-16"16,0 0-7-16,0 0 4 16,147-20 9-16,18-13 13 15,57-11-9-15,48-6-9 16,31-4-8-16,2-2 2 16,-9 5-3-16,-20 4 4 15,-22 7-3-15,-34 2 5 16,-38 2 5-16,-47 2-10 0,-56 8 5 15,-41 3 2-15,-32 3 4 16,-8-10 30-16,-45-3-31 16,-25-4-11-16,-28 1-1 15,-19 3 0-15,-5-2 5 16,3 8-4-16,25 0 2 16,34 11-4-16,27 6 2 15,29 4 1-15,8 6 0 16,6 0-2-16,39 0-1 15,24 0 1-15,27 18 1 16,11 20 0-16,0 15-1 16,-14 9 5-16,-26 1-4 0,-26 1-1 15,-31-1-8-15,-10-1 8 16,-33 1 0-16,-14-5-2 16,3-8-36-16,13-21-141 15,24-27-673-15</inkml:trace>
  <inkml:trace contextRef="#ctx0" brushRef="#br0" timeOffset="34459.0639">22069 5775 1169 0,'0'0'30'0,"0"0"-30"16,0 0 0-16,0 0-12 16,0 0 11-16,-18 184 1 15,7-55 13-15,3 11-9 16,4 10 2-16,4 7-1 16,0-6 0-16,25-8 2 15,22-26-2-15,15-29 3 16,14-30-1-16,4-28 3 15,0-20-8-15,-6-10 13 16,-9-15-9-16,-7-28-6 16,-10-11-6-16,-12-16-28 15,-10-11-50-15,-12-13-101 0,-7-6-234 16</inkml:trace>
  <inkml:trace contextRef="#ctx0" brushRef="#br0" timeOffset="34735.0492">23069 6014 701 0,'0'0'170'16,"0"0"-100"-16,118-26 20 15,-56 26-19-15,12 26-9 16,-2 14-23-16,-10 8-5 16,-18 9-18-16,-15 1-14 15,-18 7 8-15,-11 3-5 0,0-1-4 16,-38 0 8-1,-20-4-5-15,-13-7 1 0,-9-16-3 16,-2-22 7 0,6-18-4-16,9-32 3 0,9-28 8 15,12-17-10-15,14-8-6 16,25-4-3-16,7 1-43 16,43 6-78-16,21 16-240 15</inkml:trace>
  <inkml:trace contextRef="#ctx0" brushRef="#br0" timeOffset="35435.0679">24107 5795 656 0,'0'0'234'0,"0"0"-172"15,0 0-17-15,-145-4 8 0,89 36-5 16,4 8-19-16,2 8-25 15,10 2 8-15,16 3-7 16,10-3-3-16,14 0-2 16,0 0 1-16,14-8 1 15,17-10 3-15,4-11 5 16,3-16-7-16,5-5 2 16,3-11 0-16,-1-26 3 15,2-13-6-15,0-10 0 0,-5-4-2 16,-4 6 6-16,-12 13-6 15,-7 17-1-15,-11 16 1 16,-6 10 10-16,1 2-10 16,7 14-8-16,13 28-3 15,8 19 11-15,7 17 8 16,0 10-5-16,-2 10 3 16,-5 9 1-16,-6 5-1 15,-8 2 2-15,-13-6-6 16,-4-14-2-16,-4-17 0 15,-25-19 0-15,-6-12 3 16,-5-14-3-16,-5-8 4 0,3-13 10 16,0-11-4-16,3 0 1 15,8-8 0-15,11-29-1 16,11-13-1-16,9-20-9 16,5-13-1-16,28-11 1 15,9-3 0-15,8 0-3 16,5 8 1-16,5 7-1 15,4 10-4-15,8 6 6 16,-1 10-1-16,-2 7 0 16,-11 11-4-16,-15 12 12 15,-19 11-6-15,-4 11 12 16,-4 4-3-16,0 0-9 0,4 4-2 16,-3 24 2-1,1 9 1-15,-2 14 6 0,0 5-1 16,-1 0-5-16,-1-2 0 15,1-8-1-15,-1-9 0 16,-6-13-28-16,-1-20-111 16,-7-4-410-16</inkml:trace>
  <inkml:trace contextRef="#ctx0" brushRef="#br0" timeOffset="35589.7788">24758 5239 1126 0,'0'0'3'16,"0"0"-3"-16,0 0-57 0,0 0-150 15,0 0-301-15</inkml:trace>
  <inkml:trace contextRef="#ctx0" brushRef="#br0" timeOffset="35853.412">25446 5748 901 0,'0'0'156'16,"0"0"-139"-16,0 0-2 15,0 0 28-15,10-125 2 16,-10 84-38-16,0 6-3 16,0 2-3-16,-19 7 0 0,1 12-1 15,1 10-2-15,-6 4-2 16,-6 14 1-16,-6 26 3 15,-3 14 0-15,9 13 2 16,11 6 4-16,16 4-4 16,2-3 5-16,49-8-5 15,36-8-2-15,32-13-1 16,26-22-76-16,5-17-359 16</inkml:trace>
  <inkml:trace contextRef="#ctx0" brushRef="#br0" timeOffset="36434.951">26585 4881 748 0,'0'0'99'0,"-82"-153"-98"15,26 75 1-15,-11-5 31 16,-18-2 59-16,-18-2-50 16,-32 3-17-16,-32 2-17 15,-30 4 11-15,-32 8 9 16,-22 7 6-16,-23 12-18 16,-15 14-10-16,-11 11 5 0,-7 14-8 15,-15 12 1-15,-12 4-4 16,-7 40 0-16,-6 26 0 15,10 30 3-15,13 38 7 16,16 40-10-16,24 40 3 16,26 39-2-16,47 21-1 15,57 13 5-15,65 2-3 16,74-6 0-16,39 10 0 16,87-15 1-16,55-11-3 15,44-21 4-15,52-25 1 16,39-21 4-16,37-29-7 15,41-29 10-15,30-38 11 0,19-31-11 16,18-33 0 0,4-30-6-16,-6-14 5 0,-19-32-4 15,-21-38-1-15,-40-39-5 16,-38-39 3-16,-41-43-4 16,-48-41-12-16,-46-43-11 15,-44-26-32-15,-42-9-29 16,-39 5-43-16,-35 14-43 15,-27 15 29-15,-8 9 61 16,-44 26 31-16,-33 49 47 16,-35 50-15-16,-40 61-112 15</inkml:trace>
  <inkml:trace contextRef="#ctx0" brushRef="#br0" timeOffset="36857.7717">19605 8859 1175 0,'0'0'14'16,"0"0"-14"-16,224-163-1 15,41 61 1-15,105-30 4 0,105-18 23 16,91-1 9 0,67 5-3-16,40 9-18 0,6 9-13 15,-15-3-1-15,-54-3-1 16,-63 2-35-16,-95 4-23 15,-96 12 6-15,-98 17-14 16,-95 21 43-16,-75 12 23 16,-63 10 3-16,-25 6 16 15,-66 7-19-15,-59 19-42 16,-66 24-287-16,-65 14-208 16</inkml:trace>
  <inkml:trace contextRef="#ctx0" brushRef="#br0" timeOffset="37137.2734">21353 8988 1058 0,'0'0'78'0,"96"-103"-34"15,69 5-44-15,89-29 6 16,85-21 22-16,78-7 25 15,68 3-9-15,44 6-34 16,30 15 1-16,-5 11-11 16,-26 12-7-16,-60 12-13 15,-80 16-22-15,-80 13-31 16,-84 13 38-16,-70 6 27 0,-60 8 8 16,-57 8-20-16,-37 6-38 15,-19 5-103-15,-60 6-94 16,-35 1-222-16</inkml:trace>
  <inkml:trace contextRef="#ctx0" brushRef="#br0" timeOffset="46840.3823">26694 2641 277 0,'0'0'695'0,"0"0"-648"16,0 0-42-16,0 0 14 16,0 0 69-16,0 0-84 15,0 0-2-15,-27 67-2 16,48 13 5-16,-2 5 2 15,4 1-5-15,-5-1 0 16,-1-8 3-16,-6-2-1 16,-1-7-3-16,-6-5-1 15,0-12-9-15,-4-6-91 16,0-23-228-16,0-22-292 0</inkml:trace>
  <inkml:trace contextRef="#ctx0" brushRef="#br0" timeOffset="47168.3591">26587 2340 1080 0,'0'0'10'15,"0"0"-7"-15,41-102-3 16,-12 73 12-16,10 11 10 15,10 9-22-15,5 9 1 0,4 1-4 16,4 29-1-16,-2 13 3 16,0 5 1-16,-10 6-3 15,-8 1 3-15,-13-2 1 16,-21 4-1-16,-8-2-3 16,-10 2 2-16,-38-1 0 15,-12-2 2-15,-9-4 4 16,-2-6-5-16,11-6-26 15,11-12-63-15,15-13-138 16,19-13-146-16</inkml:trace>
  <inkml:trace contextRef="#ctx0" brushRef="#br0" timeOffset="47501.6526">27380 2217 697 0,'0'0'289'16,"0"0"-289"-16,0 0-9 15,0 0-19-15,0 0 28 16,0 139 30-16,0-71-16 16,0-2-3-16,2-4-7 15,12-1 4-15,1-10 11 16,1-7-9-16,0-8 4 15,-4-15-9-15,5-5 2 0,1-9 8 16,6-7-3-16,18 0 12 16,21-9 10-16,22-21-10 31,5-6-12-31,5-2-5 0,-11 4-7 0,-15 6-4 16,-14 6-9-16,-21 4-101 15,-18 3-276-15</inkml:trace>
  <inkml:trace contextRef="#ctx0" brushRef="#br0" timeOffset="47918.1292">28802 1999 932 0,'0'0'21'0,"0"0"-21"16,0 0 13-16,0 0 60 15,18-104-46-15,-18 87-20 16,0 2-7-16,-2-2 0 16,-17 4-3-16,-7-4 2 15,-8 6 0-15,-8-2-1 0,-7 8-5 16,-7 1 6-1,-4 4-1-15,-5 0 0 0,3 9 2 16,-1 19 3 0,5 10-3-16,6 18 8 0,4 18 0 15,15 11 2-15,16 9 14 16,17-1-15-16,19-9-9 16,44-9 16-16,22-16 0 15,15-7-6-15,9-13-3 16,2-12-7-16,-1-9-31 15,-8-9-39-15,-13-9-217 16,-18 0-146-16</inkml:trace>
  <inkml:trace contextRef="#ctx0" brushRef="#br0" timeOffset="48668.286">29682 1724 618 0,'0'0'59'16,"0"0"-58"-16,-54-118 114 16,17 82 11-16,-3 4-75 0,-12 4-36 15,-8 0-5 1,-9 4-3-16,-16-1-2 15,-6 4-3-15,-7-2-2 16,-12 1 1-16,-6-1-1 0,-13-2 2 16,-13 0-4-16,-3 0 5 15,-4 0 3-15,2-2-3 16,5 4 15-16,1 0-10 16,1 9 11-16,1 12-4 15,-2 2-8-15,4 2-3 16,-4 22-4-16,6 6 3 15,-1 10-2-15,0 10 2 0,2 8 0 16,1 13 0 0,-2 11 4-16,4 12-2 15,11 10-5-15,8 17 5 0,12 13 1 16,13 10-3 0,14 4-2-16,19 1 1 0,21-7 1 15,18-3 1-15,15-7 4 16,0-3-7-16,35-8 6 15,21-6-3-15,15-7 3 16,20-4 4-16,16-7-3 16,18-6 1-16,20-9 0 15,13-13-6-15,16-11 7 16,11-17 3-16,2-19 3 16,4-12-8-16,13-10 5 15,-2-12-5-15,10-30 4 0,8-17-7 16,-2-10-1-1,-2-10-2-15,-6-3 0 0,-19-12 0 16,-19-8 4-16,-14-12-3 16,-21-16 2-16,-17-9-2 15,-18-16-5-15,-19-10 2 16,-26-7-6-16,-12-9-6 16,-24 13-11-16,-19 16-15 15,-2 21 10-15,-31 37 1 16,-25 22-10-16,-16 22-54 15,-24 28-37-15,-21 22-138 16,-15 0-231-16</inkml:trace>
  <inkml:trace contextRef="#ctx0" brushRef="#br0" timeOffset="49018.2592">26007 4186 844 0,'0'0'56'0,"0"0"-56"15,0 0-6-15,0 0 6 16,0 0 51-16,123 3 45 15,67-57 2-15,72-22-69 16,62-23-7-16,44-15 0 16,31-9-1-16,10 3 1 0,1 6-21 15,-11 10 2-15,-29 10-2 16,-32 12 0-16,-51 17-1 16,-73 19-3-16,-77 19-29 15,-89 20-98-15,-59 7-202 16,-89 0-72-16</inkml:trace>
  <inkml:trace contextRef="#ctx0" brushRef="#br0" timeOffset="49371.1086">26670 4332 820 0,'0'0'82'15,"0"0"-78"1,0 0-4-16,0 0-20 16,0 0 20-16,0 0 64 0,131 13 43 15,60-55-57-15,66-16-11 16,39-12-17-16,32-4 0 16,15-4-1-16,-13-3-7 15,-14 2-9-15,-15-7-3 0,-29 11 1 16,-21 5-1-1,-30 13-2-15,-41 13 1 0,-37 11-1 16,-45 12 4-16,-38 7-3 16,-31 5 1-16,-20 6 3 15,-9 3 3-15,0 0-8 16,0 0 0-16,-2 0-30 16,-27 0-25-16,-23 0-57 15,-27 0-231-15</inkml:trace>
  <inkml:trace contextRef="#ctx0" brushRef="#br0" timeOffset="51986.8935">26752 6123 406 0,'0'0'46'0,"0"0"-28"15,34-107 11 1,-24 66 24-16,4-5 37 0,-3-2-13 15,0-4-15-15,-1-8-24 16,-2-9 17-16,-1 0 13 16,-7-8-26-16,0-1-14 15,0-6-5-15,-13-1-11 16,-12-6 8-16,-11-2-5 16,-4 4 9-1,-7 3-12-15,-6 9-4 0,-10 7-1 16,-3 3 5-16,-11 3-9 15,-7 4 2-15,-5 0 3 16,-4 3 0-16,-11 3-8 0,-6 1 3 16,-9 8 1-1,-5 0-4-15,-1 6-1 16,2 3 0-16,1 6 0 16,-1 2 1-16,5 6 1 0,0-1-1 15,-5 6 3-15,-6 3-3 16,-8 5 0-16,-9 5 5 15,-9 4-2-15,-11 0-6 16,-9 10 3-16,-6 15 0 16,-6 3 0-16,-4 3-1 15,-6 5 0-15,-3 5-1 16,-5-1 4-16,-3 7 1 0,2 3-2 16,9 3 0-1,12 8-1-15,14 4-7 16,17 8 5-16,11 7 2 0,8 10-1 15,10 15-1-15,9 22 1 16,8 18 1-16,15 22 3 16,15 21-3-16,18 12 1 15,17 17 5-15,24 14-6 16,17 14 4-16,2-1 5 16,48-6-6-16,31-14 3 15,23-31-3-15,23-28-1 16,17-18 3-16,14-19 0 15,11-18 1-15,18-13-5 0,22-21 2 16,18-14 0 0,22-16 2-16,15-14 0 0,-4-12-4 15,1-13 3 1,-18-7 3-16,-19 0 1 0,-28 0-6 16,-36-11 5-16,-38 3-7 15,-41 0 3-15,-33 3 0 16,-23 2-3-16,-15 3 3 15,-6 0-2-15,-2 0 2 16,0-2 1-16,0 2-1 16,0 0-2-16,0 0 0 15,0-5-1-15,0-2-12 16,14-13-54-16,17-16-233 16,18-14-386-16</inkml:trace>
  <inkml:trace contextRef="#ctx0" brushRef="#br0" timeOffset="53038.5235">28064 3657 600 0,'0'0'64'0,"0"0"8"16,0 0-51-16,0 0-11 15,-22 136 56-15,2 9 47 16,-18 56-46-16,-18 59-11 16,-24 77-4-16,-27 61-1 15,-22 50-21-15,-14 56 7 16,-8 9-3-16,4-3-18 15,9-19-9-15,9-42-5 16,8-44 3-16,18-48 1 16,14-50-2-16,18-58 3 15,13-57-6-15,12-46 1 0,7-45 6 16,15-42-6-16,8-30-2 16,12-29 2-16,4-58-2 15,13-53-5-15,32-49-62 16,20-41-63-16,8-33-105 15,5-41-196-15</inkml:trace>
  <inkml:trace contextRef="#ctx0" brushRef="#br0" timeOffset="53485.2202">28369 3569 828 0,'0'0'17'0,"0"0"-17"16,0 0 0-16,123 180 30 16,-40-51 58-16,27 35-20 15,29 35-12-15,30 32-10 0,30 33-10 16,21 23-7 0,21 10-2-16,13-3-6 0,0-22-10 15,-5-24-6-15,-19-28-1 16,-30-21 5-16,-30-27-2 15,-37-28-2-15,-35-25-4 16,-36-37-1-16,-30-28-3 16,-18-25 2-16,-14-19 1 15,0-10 0-15,-23-28-1 16,-13-46-14-16,-8-43-109 16,-3-42-381-16</inkml:trace>
  <inkml:trace contextRef="#ctx0" brushRef="#br0" timeOffset="53870.922">28695 3296 819 0,'0'0'45'16,"0"0"-3"-16,0 0-12 15,0 0 13-15,0 0-24 0,0 0-11 16,87-4 7 0,71 63 34-16,65 19-13 0,55 20 4 15,48 10-11-15,32 6-6 16,8 4-4-16,-3-3-3 15,-29-2-4-15,-31-10-1 16,-36-12-7-16,-51-19 1 16,-46-22 1-16,-55-18-4 15,-43-14 5-15,-34-9-7 16,-27-7 0-16,-11-2-19 16,-5 0-57-16,-43-24-289 15</inkml:trace>
  <inkml:trace contextRef="#ctx0" brushRef="#br0" timeOffset="73322.2978">1361 5063 1046 0,'0'0'85'16,"0"0"-85"-16,0 0-1 0,0 0-47 16,0 0 37-1,0 0 11-15,0 0 10 0,0 0 4 16,165 48-5 0,-94-23 0-16,-2-6 7 0,0-15 5 15,3-4-1-15,7-33 7 16,25-34 10-16,25-33-8 15,39-35-20-15,44-25-6 16,23-19-3-16,5 3-5 16,-24 21-61-16,-49 42-217 15,-55 50-331-15</inkml:trace>
  <inkml:trace contextRef="#ctx0" brushRef="#br0" timeOffset="74051.4283">2789 10801 1105 0,'0'0'14'0,"0"0"-14"16,0 0-46-16,0 0 13 0,0 0 33 16,0 0 3-1,174 88 25-15,-85-46-1 0,0-5-9 16,-6-2-5-16,-19-13-9 16,-13-8 3-16,-15-10 5 15,-4-4 5-15,5-2 2 16,15-35 1-16,23-23-1 15,23-24-12 1,16-16-7-16,2-7-48 0,-14 0-382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43:42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1898 1273 973 0,'0'0'74'0,"0"0"-66"0,0 0 16 15,0 0 71 1,0 0-57-16,0 0-35 0,0 0-3 15,0 0 0 1,-156 135 9-16,69-57-9 0,-4 0 0 16,2-2 1-16,10-8 3 15,24-10-4-15,19-8 0 16,19-8 1-16,14-11-7 16,3-7 6-16,9-8-4 15,31-8-6-15,22-8 6 16,19 0 4-16,12 0-2 15,5 0 4-15,-6 0-5 0,-10 0 3 16,-11 20 0 0,-11 12-3-16,-12 0 5 0,-13 2-4 15,-15-4 1 1,-18-2 1-16,-2 4-2 0,-26 6 7 16,-26 6-5-16,-10 3 12 15,-5-7-6-15,7-4-5 16,15-12-1-16,18-10-12 15,14-10-2-15,13-4-103 16,0-23-118-16,23-27-356 16</inkml:trace>
  <inkml:trace contextRef="#ctx0" brushRef="#br0" timeOffset="243.115">2339 1144 1058 0,'0'0'75'0,"0"0"-41"16,0 0 5-16,0 0-39 16,0 0 8-16,9 161-5 15,2-45 37-15,-2 19-1 16,4 13-36-16,1 3 13 16,1-4-4-16,1-14-11 15,-1-26 0-15,3-23-1 16,-2-26-14-16,-3-18 5 15,-2-16-66-15,-9-20-101 16,-2-4-216-16,-8-26-241 0</inkml:trace>
  <inkml:trace contextRef="#ctx0" brushRef="#br0" timeOffset="658.4801">2092 1908 1054 0,'0'0'34'0,"0"0"-31"16,0 0-3-16,0 0 3 16,118-41-3-16,-20 20 0 15,14-1-12-15,14-1 12 16,6-2-11-16,-16 1-32 16,-14 5 1-16,-31 0 15 0,-26 7 11 15,-22 6 16 1,-15 6 10-16,-8 0 10 0,0 0 19 15,0 0 4-15,-22 23-16 16,-12 21-2-16,-3 12 17 16,-1 10-27-16,13 0 20 15,11-6-35-15,14-8 5 16,3-14 1-16,28-12-6 16,12-18 11-16,5-8-11 15,4-9 0-15,-3-29 22 16,-9-15-19-16,-9-11 6 15,-16-6 8-15,-10-4-1 16,-5 4 2-16,-9 11-18 16,-13 11-20-16,4 12-16 0,7 16-85 15,11 9-163 1,0 11-223-16</inkml:trace>
  <inkml:trace contextRef="#ctx0" brushRef="#br0" timeOffset="1120.9443">3413 1721 456 0,'0'0'165'0,"27"106"-5"16,-14-34-24-16,-2 6-8 15,-2 4-53-15,-4-2-19 16,-3-6-32-16,0-8 10 16,-2-7-30-16,0-9-3 15,0-8 13-15,0-9-12 0,0-10 0 16,0-13 0-16,0-5 2 15,0-5 12-15,0 0-11 16,0-7 13-16,-2-27 20 16,-9-20-37-16,-1-12-1 15,8-17 0 1,4-8 2-16,0-10-11 0,8-7 9 16,13 11-3-16,4 11-9 15,1 20 13-15,4 18-1 16,-1 12 0-16,0 10 1 15,0 10-10-15,-4 8 2 16,4 5-2-16,5 3 0 0,7 0 9 16,1 9-1-16,3 13 1 15,-8 3 0-15,-8 6-7 16,-9 3 3-16,-13 2 4 16,-7 2-2-16,-3 4 9 15,-28 2-6-15,-13 0 4 16,-10-3-3-16,1-3 7 15,2-4-9-15,11-14-42 16,11-10-58-16,13-10-247 16</inkml:trace>
  <inkml:trace contextRef="#ctx0" brushRef="#br0" timeOffset="1285.7013">4018 1824 824 0,'0'0'230'16,"0"0"-225"-16,0 0-3 16,148-14 9-16,-76-5-7 15,14-6-8-15,15-1-179 16,3-4-283-16</inkml:trace>
  <inkml:trace contextRef="#ctx0" brushRef="#br0">5162 1323 918 0,'0'0'119'0,"0"0"-51"0</inkml:trace>
  <inkml:trace contextRef="#ctx0" brushRef="#br0" timeOffset="1901.8184">5412 1034 1165 0,'0'0'0'15,"0"0"5"-15,0 0-5 16,0 0 41-16,100 155 2 16,-73-75-29-16,-5 18 29 15,-7 5-29-15,-8 4-4 16,-3 4-1-16,1-3-7 15,2-8 2-15,8-8-4 16,3-19-17-16,-3-19-19 16,-3-16-77-16,-5-15-56 15,-7-17-162-15,0-6-112 16</inkml:trace>
  <inkml:trace contextRef="#ctx0" brushRef="#br0" timeOffset="3018.909">5329 1757 688 0,'0'0'290'0,"0"0"-252"16,0 0 14-16,0 0 30 15,0 0-40-15,0 0-35 16,71-41-7-16,20 23-18 16,17-3-25-16,0 2-108 15,-2-3-63-15,-11 0 34 16,-12 2 152-16,-16 2 24 15,-27 6 8-15,-22 6 1 16,-14 4 99-16,-4 2 162 0,0 0-124 16,-20 0-99-16,-13 13-38 15,-7 12 19-15,-8 13-13 16,2 4 8-16,3 8 5 16,8 2-21-1,8 0 3-15,10-3-4 0,5-5 0 16,12-4 4-16,0-12-6 15,0-8 0-15,12-10 2 16,11-10 4-16,9 0-6 16,4-20 2-16,0-18 7 15,-1-12-18-15,-6-6 7 16,-6-3 0-16,-2 3-5 0,-5 12 3 16,-5 14 4-16,-1 18 0 15,-6 8 2-15,-4 4-11 16,4 4-1-16,3 26-15 15,3 10 25-15,7 6 6 16,3 0 3-16,4-2-7 16,0-3 1-16,5-13 9 15,3-8-12-15,-8-12 0 16,1-8 3-16,-8-2 2 16,2-28-10-16,-4-12 3 15,-1-8-23-15,-6-5 13 16,-8-2 12-16,0 0 0 15,0 1 13-15,-8 4-12 16,-13 8 9-16,-1 12 15 0,4 15-21 16,4 10 36-16,8 4-31 15,6 3-1-15,0 0-6 16,0 0-2-16,0 0-7 16,14 0-6-16,19 0-2 15,16-5-4-15,15-5 9 16,1-2-20-16,-5-1 29 15,-9 5-6-15,-13 4 7 16,-11 4-3-16,-9 0-2 16,-11 8-5-16,-5 19 9 15,-2 13 1-15,0 8 17 16,-15 8-10-16,1 2 13 16,5 2-20-16,9 0 6 15,0-2 8-15,17-5-13 16,17-9-1-16,9-11 5 0,7-14-5 15,6-11 5-15,0-8-5 16,0-10 6-16,-7-24 6 16,-4-14-8-16,-6-10-2 15,-3-7 12-15,-7-7-13 16,-7-4 18-16,-8-8 11 16,-5-4-10-16,-5-5 27 15,-4 3-31-15,0 4 2 16,0 9 9-16,-10 22-19 15,-4 16 1-15,5 21-2 16,7 12-2-16,2 6 8 0,0 0-13 16,0 9-16-16,0 31-2 15,0 21 15-15,0 24 3 16,2 5 0-16,15 0 1 16,8-1 6-16,6-8-7 15,2-10 0-15,4-4-1 16,1-14-2-16,-7-8-15 15,-2-12-49-15,-12-14-47 16,-11-13-25-16,-6-6-143 16,0-12 107-16,-15-23-255 15</inkml:trace>
  <inkml:trace contextRef="#ctx0" brushRef="#br0" timeOffset="3161.3218">7163 1474 669 0,'0'0'223'0,"0"0"-102"16,0 0 2-16,0 0-40 15,0 0-33-15,0 0-15 16,-22-21-35-16,93 12 0 16,34-8-2-16,22-7-8 15,-3 1-89-15,-17-2-114 16,-29 3-278-16</inkml:trace>
  <inkml:trace contextRef="#ctx0" brushRef="#br0">5048 1369 926 0,'0'0'49'0</inkml:trace>
  <inkml:trace contextRef="#ctx0" brushRef="#br0" timeOffset="4900.4719">9676 794 975 0,'0'0'22'0,"-145"80"-22"16,49-20 0-16,-2 11 15 15,0-3 5-15,11-2-1 16,18-6 0-16,22-13-15 0,21-5-5 15,17-13 1-15,9-2-3 16,6-10-2-16,35-2-7 16,19-8 12-16,15-2 17 15,10 1-15-15,-4 5 0 16,-12 7-2-16,-16 12 2 16,-11 6 11-16,-13 2-11 15,-16 4 13-15,-8-3 7 16,-5 1-18-16,-18 2 21 15,-21 2 5-15,-13-4-17 16,-6 0 11-16,0-5-24 16,10-13-10-16,9-15-65 15,17-7-137-15,17-26-224 16</inkml:trace>
  <inkml:trace contextRef="#ctx0" brushRef="#br0" timeOffset="5333.6155">9792 1187 993 0,'0'0'0'0,"0"0"0"15,35 136 10-15,-28-70 30 16,-3 8 4-16,8 2 25 16,1-5-64-16,5-11 6 15,-1-14-6-15,4-11-4 0,-5-16 2 16,1-11-3-1,4-8 0-15,3-8 23 16,10-28-17-16,-1-16 3 0,2-10-3 16,1-4 4-16,-1 1-6 15,1 14-4-15,-3 18 0 16,-6 17-13-16,-2 16 13 16,2 2-12-16,4 28-4 15,4 12 16-15,1 7 6 16,2 3-6-16,0-2 2 15,2-4 13-15,-5-12-10 16,-6-9-3-16,-8-14 2 16,-10-11 4-16,-2-2 14 15,0-34 36-15,4-20-45 16,1-20 3-16,-8-7-15 0,-4-5-2 16,-2 1 1-1,0 12-22-15,0 17-63 0,0 17-131 16,0 24-426-16</inkml:trace>
  <inkml:trace contextRef="#ctx0" brushRef="#br0" timeOffset="5533.708">11044 1413 825 0,'0'0'99'0,"0"0"-50"16,-2 106 65-16,-7-63-17 15,2 1-61-15,-1-2-8 16,3-4-19-16,5-4-8 0,0-8 3 16,0-9-4-16,0-10-54 15,0-7-187-15,0-13-284 16</inkml:trace>
  <inkml:trace contextRef="#ctx0" brushRef="#br0" timeOffset="5674.8392">11082 934 1176 0,'0'0'44'0,"0"0"-35"15,0 0 30-15,0 0-39 16,0 0-31-16,0 0-139 16,-22-40-669-16</inkml:trace>
  <inkml:trace contextRef="#ctx0" brushRef="#br0" timeOffset="5884.1611">11432 753 301 0,'0'0'892'0,"0"0"-892"16,0 0-26-16,0 0 26 16,0 164 62-16,0-79-30 15,0 9-7-15,4-1-10 16,3-7-4-16,2-6-10 15,0-8-1-15,-1-13-2 16,4-15-21-16,-10-18-118 16,-2-22-244-16</inkml:trace>
  <inkml:trace contextRef="#ctx0" brushRef="#br0" timeOffset="6044.0527">11229 1161 332 0,'0'0'826'0,"0"0"-763"16,0 0-62-16,0 0 42 16,0 0-43-16,0 0 7 15,214-50-17-15,-74 22-25 16,5-4-190-16,-16 0-399 0</inkml:trace>
  <inkml:trace contextRef="#ctx0" brushRef="#br0" timeOffset="6351.983">12096 1020 792 0,'0'0'89'0,"0"0"-54"0,0 0 51 15,0 0-5-15,0 0-53 16,0 0 16-16,19-7-43 16,13-16-2-16,-3-3-9 15,-5 0-23-15,-10 1 8 16,-10 0 12-16,-4 6 13 0,0 0-12 15,-20 9 10 1,-15 8-7-16,-7 2 0 0,-8 12-8 16,-4 20 13-16,4 13-3 15,7 8 6-15,7 5-8 16,14 3 9-16,13-2 0 16,9 0 2-16,21-7-1 15,31-10-1-15,27-12-28 16,8-18-143-16,2-12-97 15</inkml:trace>
  <inkml:trace contextRef="#ctx0" brushRef="#br0" timeOffset="6768.7857">12548 742 685 0,'0'0'197'15,"0"0"-178"-15,0 0 159 16,0 0-76-16,0 0-49 0,0 0-53 15,0 0-43-15,-28 0 40 16,22 70 3-16,6 8 8 16,0 2-8-16,0-2 0 15,0-3 14-15,0-9-11 16,8-10-3-16,0-13 3 16,-3-16-2-16,-1-13 4 15,0-10-5-15,-2-4 0 16,4 0 32-16,4-31-8 15,8-12 4-15,6-17-28 0,5-11-5 16,0 0 2 0,5 0-11-16,-1 11-16 0,3 14 29 15,-5 18-21 1,-4 16 11-16,-5 12 6 0,-4 0-4 16,4 23 8-16,-2 10-14 15,-1 11 15-15,-6 4 16 16,-5 2-12-16,-6 0 5 15,4-7 0-15,-4-5-7 16,2-11-2-16,5-12-86 16,4-13-280-16,3-2-249 15</inkml:trace>
  <inkml:trace contextRef="#ctx0" brushRef="#br0" timeOffset="7050.309">13293 594 680 0,'0'0'232'0,"0"0"-228"16,0 0-4-16,0 0 13 15,0 0 12-15,0 0-2 16,44 92-18-16,-44-76 21 16,0-5-19-16,-2-3 32 15,-9-2 39-15,-3-6-40 16,1 0-4-16,-1 0 8 0,1-10 9 15,-1-12-16 1,5 0-35-16,7 0 0 0,2 4-3 16,0 8-37-16,0 8-44 15,11 2-111-15,9 5-207 16,3 17-120-16</inkml:trace>
  <inkml:trace contextRef="#ctx0" brushRef="#br0" timeOffset="7251.0908">13426 992 298 0,'0'0'274'0,"0"0"-136"15,0 0-22-15,0 0-12 16,0 0 20-16,20 110-43 16,-29-99-21-16,-13-3-19 0,-5-8-19 15,7 0-5-15,5-2-2 16,5-16-14-16,10 0 14 15,0 4-15-15,0 3-56 16,14 5-52-16,-7 5-277 16</inkml:trace>
  <inkml:trace contextRef="#ctx0" brushRef="#br0" timeOffset="7899.6762">2021 3534 1210 0,'0'0'0'16,"0"0"-14"-16,0 0-4 15,0 0 13-15,0 0-3 16,0 0 16-16,298 7 12 0,7-73 28 15,98-18-22-15,103-19 13 16,78-8-36-16,71 4 28 16,62 0 3-16,56 9-29 15,25 16 26-15,12 12-28 16,-27 14 18-16,-61 7 20 16,-83 7-35-16,-111 8-6 15,-113 4 1-15,-117 8 9 16,-103 8-6-16,-89 5-4 15,-61 2 5-15,-45-3-14 16,-43-3-4-16,-63 5-26 16,-70-3-46-16,-65 11-54 15,-62 0-115-15,-51 0-400 16</inkml:trace>
  <inkml:trace contextRef="#ctx0" brushRef="#br0" timeOffset="8284.7258">2582 3798 1355 0,'-120'14'11'0,"53"3"-11"15,36 0-39-15,19-7 23 16,12-7-7-16,31-3 9 15,85 0 14-15,98-13 12 0,116-40 37 16,105-34-29-16,95-34-17 16,82-18 10-16,64 0-13 15,43 3 3-15,14 17 30 16,-6 8-29-16,-23 14 18 16,-53 12 0-16,-73 15-18 15,-90 9 11-15,-100 11-15 16,-94 10 4-16,-95 6 2 15,-83 12-4-15,-68 10-2 16,-38 2 3-16,-12-6-3 16,-52-9-35-16,-44-4-91 15,-61 2-98-15,-52-4-504 16</inkml:trace>
  <inkml:trace contextRef="#ctx0" brushRef="#br0" timeOffset="9183.8262">5206 1265 708 0,'0'0'198'0,"0"0"-189"15,0 0 21-15,-158-6 39 16,94 36-17-16,-12 14-21 16,0 11-22-16,5 9 27 15,11 4-9-15,15-5-20 16,14 0 21-16,18-11-28 0,9-6 0 16,4-7 5-16,19-12-5 15,30-9 0-15,18-12 4 16,16-6-3-1,6 0 25-15,-1 0-26 0,-9 0 0 16,-17 17 22-16,-24 26-17 16,-24 20 5-16,-14 25-7 15,-70 26 9-15,-55 29 32 16,-46 15-44-16,-41-1-22 16,-10-19-411-16</inkml:trace>
  <inkml:trace contextRef="#ctx0" brushRef="#br0" timeOffset="14976.8688">5523 5300 324 0,'0'0'567'16,"0"0"-531"-16,0 0-30 15,0 0 32-15,0 0 79 16,0 0-48-16,0 0-41 15,-45-78-20-15,45 78 2 16,0 0-9-16,0 0 1 16,0 0-2-16,0 26-13 0,0 22 13 15,0 23 2 1,0 28 16-16,0 23 5 0,0 25-5 16,-2 19 10-1,0 23 2-15,2 18 2 0,0 24 0 16,0 13-15-16,0 14 4 15,2 15 6-15,11 3-13 16,-1 19 10-16,-1 14-12 16,2 14-1-16,-2 2 10 15,2 1-19-15,-4-7 12 16,-2 1-6-16,2-16-1 16,-2-9 6-16,1-18-5 15,4-17 9-15,1-16 11 16,5-11-20-16,5-18 3 15,3-23-5-15,5-13-6 0,3-21 6 16,-5-17-4-16,-1-17 4 16,-3-17 1-1,-3-21-3-15,-3-18-1 0,-6-20 0 16,-7-19-2-16,-2-16 5 16,-4-9-4-16,0-4 3 15,0-17-5-15,-13-38-54 16,-16-31-44-16,-6-32-55 15,-10-33-299-15</inkml:trace>
  <inkml:trace contextRef="#ctx0" brushRef="#br0" timeOffset="17857.6016">5331 8342 542 0,'0'0'44'0,"0"0"-41"0,0 0 7 16,0 0 70-16,0 0 47 15,0 0-61-15,0 0-40 16,-44-14-19-16,44 14 12 15,0 0 3-15,0 0 9 16,0 0 5-16,15 10 6 16,28 3-1-16,26 4 33 15,33-3-37-15,35 0 8 16,38-4-27-16,35-4 8 16,20-6-9-16,7 0-17 15,-9-2 3-15,-19-18 2 0,-22-1-5 16,-30 2 0-1,-33 2 5-15,-32 3-5 0,-32 7 3 16,-24 1-3-16,-19 1 0 16,-13 5 5-16,-4-1 4 15,0 1 28-15,0-3-10 16,0 3-9-16,0 0 6 16,0 0-24-16,0 0 4 15,0 0 3-15,0 0-4 16,0 0-6-16,0 0 4 15,0 0-1-15,0 0 0 16,0 0-5-16,0-4 5 16,-11 3 2-16,-4-6-2 0,-1 4-1 15,-2-4-3-15,3 0 4 16,-1-5 2-16,3-1-2 16,2-4 0-16,1 0 4 15,4-1-4-15,6-4-2 16,0 0-1-16,0 0 3 15,6 0 0-15,17-2-2 16,2 2-1-16,4 1 2 16,4 6 2-16,2 5-1 15,1 6 0-15,2 4 0 16,-2 0-4-16,-5 14 4 16,0 10-3-16,-5 5-1 15,-7 2 8-15,-9-1-8 0,-4 3 7 16,-6 0-3-1,0-1 0-15,-8-2-2 0,-9-1 2 16,-8-3 6-16,1-8-5 16,-3-7 1-16,0-11 0 15,-1 0 2-15,-3-9 1 16,-4-17-5-16,2-11-12 16,6-3 9-16,8-4-17 15,12-4 4-15,7 4-17 16,11 2-14-16,22 9-50 15,7 6-87-15,-1 11-233 16</inkml:trace>
  <inkml:trace contextRef="#ctx0" brushRef="#br0" timeOffset="18486.4099">8843 8035 722 0,'0'0'92'15,"0"0"-45"-15,0 0 49 0,0 0-24 16,0 0-40 0,43-104-6-16,-8 90-11 0,5 5-3 15,2 5 11-15,-1 4 2 16,-6 0-16-16,-4 13 8 16,-6 13-11-16,-6 3 12 15,-5 6 7-15,-5-1-18 16,-9 1 0-16,0 2 5 15,0-5-4-15,-4 2 3 16,-15-6-2-16,-5-4-4 16,-4-4 9-16,-9-8-14 15,-3-6 2-15,1-6 3 16,1 0-2-16,4-13-3 16,6-18 1-16,7-8-3 15,15 0-2-15,6-5-20 16,2 4-28-16,25 6-22 15,4 8-97-15,-2 8-174 0</inkml:trace>
  <inkml:trace contextRef="#ctx0" brushRef="#br0" timeOffset="18833.2059">9264 8085 852 0,'0'0'83'0,"0"0"-78"16,0 0 16-16,0 0 31 0,0 0-10 16,0 0 23-16,102 33-33 15,-39-29 1-15,21-4-3 16,25 0-10-16,30-4 11 15,21-19-17-15,23-5 15 16,4-4-6-16,-9-2-19 16,-22 4 8-16,-33 6-10 15,-41 5-1-15,-29 8-1 16,-26 2 0-16,-17 4 0 16,-10 1 0-16,0 4-7 15,-29 0-39-15,-19 0-97 16,-10 4-184-16</inkml:trace>
  <inkml:trace contextRef="#ctx0" brushRef="#br0" timeOffset="19488.3455">7312 9078 336 0,'0'0'19'16,"0"0"-10"-16,0 0 75 15,0 0 8-15,0 0-18 0,0 0 26 16,-118-40-20-16,113 35 16 16,1 5 6-16,4 0-20 15,0 0-45-15,0 0-4 16,14 0-30-16,36 2 15 16,39 5 38-16,38-6-20 15,43-1 0-15,40 0-15 16,27 0 13-16,27-18-3 15,-1-10-31-15,-15 0 17 16,-28-4-5-16,-43 4-7 0,-36 4 21 16,-39 4-21-1,-37 6-4-15,-24 4 14 0,-26 6-10 16,-8-1 3 0,-7 4 9-16,0 1 1 0,0-2 2 15,0 2-20-15,0 0 4 16,0 0-12-16,2 0 2 15,-2 0-51-15,3 0-60 16,-3 0-203-16</inkml:trace>
  <inkml:trace contextRef="#ctx0" brushRef="#br0" timeOffset="22450.3289">10756 7954 162 0,'0'0'26'0,"0"0"8"16,0 0 17-16,0 0 14 16,0 0-6-16,0 0 25 15,0 0-10-15,-56-44-23 16,52 41 25-16,4 0-1 16,-2 3-3-16,2 0-40 0,0 0-29 15,4 0 3-15,27 3 20 16,23 3 50-16,25-1-13 15,25-5-14 1,31 0 10-16,37 0-24 0,26-11-6 16,26-8-8-16,11-2-1 15,0-2-7-15,-13-1-10 16,-16 3-2-16,-26 0 9 16,-24 0-10-16,-25 4 4 15,-21 3 1-15,-26-2 2 16,-20 6 8-16,-21 0-8 15,-20 4 13-15,-8 2 9 16,-1 0-13-16,-8 0 6 16,1 2-13-16,-5 2 0 15,-2 0-1-15,0 0-8 0,0 0 0 16,0 0 3-16,0 0-1 16,0 0-4-16,0 0-2 15,0 0 4-15,0 0 0 16,0 0 0-16,0 0 0 15,0 0 2-15,0 0 2 16,0 0-5-16,-11 0 4 16,-1 0-3-16,2 0 1 15,-1-4 0-15,1 1-1 16,2-3 2-16,-1 1 1 16,-3 2-6-16,6-4 8 15,2-2-5-15,4 2 0 16,0-8-3-16,2-3 1 0,25 0 0 15,6-1 3-15,5 5-8 16,-3 4 8-16,1 7-1 16,0 3 0-16,-1 0-5 15,1 3 5-15,-7 17 1 16,-4 3 6-16,-10 8-11 16,-11 1 8-16,-4 4-4 15,0 0 6-15,-21 1-5 16,-13-4-1-16,-11-2 2 15,-3-6 1-15,-4-11 1 16,3-10-2-16,5-4-2 16,4-4 1-16,9-24-1 15,8-8-7-15,23-7-2 16,0-6-18-16,38 1 2 0,15 9-21 16,10 7-50-1,-1 9-85-15,0 3-344 0</inkml:trace>
  <inkml:trace contextRef="#ctx0" brushRef="#br0" timeOffset="22966.8688">14781 7517 601 0,'0'0'109'15,"0"0"-52"-15,0 0 0 16,0 0 88-16,0 0-84 16,0 0-24-16,131-7 7 15,-98 7-10-15,-6 0 6 0,0 14-6 16,-7 8-19-16,-11 1 16 16,-5 5-30-16,-4 5 11 15,0-2 3-15,-22 0-3 16,-7 1 6-16,-3-3-16 15,-1-6 6-15,0 0 0 16,-1-11-3-16,1-7-5 16,-2-5 7-16,1-2-5 15,3-26 2-15,8-11-4 16,17-14 0-16,6-8-2 16,17 0-7-16,24 5-12 15,-1 7-9-15,-2 15-16 16,-12 14-14-16,-12 8-154 15,-14 6-190-15</inkml:trace>
  <inkml:trace contextRef="#ctx0" brushRef="#br0" timeOffset="23490.1693">13168 7238 558 0,'0'0'168'15,"0"0"-138"-15,0 0 22 16,0 0 115-16,0 0-52 16,0 0-74-16,-68-21-32 0,131 21-9 15,38 10 38 1,34-1-3-16,37-4 15 0,26-5-40 15,18 0 15-15,9 0 2 16,-9-19-12 0,-19 0 14-16,-29-6-16 0,-23 0 0 15,-31-1 17-15,-32-1-25 16,-26 7 12-16,-29 6-12 16,-16 4-1-16,-6 3 4 15,-5 0-8-15,0 1 0 16,-10 4-5-16,-19 2-45 15,-15 0-40-15,-9 4-72 16,-10 7-247-16</inkml:trace>
  <inkml:trace contextRef="#ctx0" brushRef="#br0" timeOffset="23940.3993">14141 7086 553 0,'0'0'226'0,"0"0"-178"16,0 0 26-16,0 0 70 16,0 0-55-16,0 0-67 15,-25-22-21-15,25 22 29 16,0 0-30-16,0 0 15 0,0 0 9 15,0-3 2-15,0 3 12 16,0-5-7-16,-2-2 0 16,0-4-8-16,0-5-18 15,2-6-5-15,0-8 7 16,0-10-4-16,0-10 3 16,14-11-5-16,3-15-1 15,10-12 11-15,4-12-9 16,4-8-2-16,1-3 3 15,-5 5 1-15,-6 10-5 16,-11 19 1-16,-10 22 0 16,-4 14 2-16,0 16 4 15,0 12-9-15,-10 13 3 16,2 0-14-16,-5 24-9 0,3 18-51 16,4 3-104-1,4-1-332-15</inkml:trace>
  <inkml:trace contextRef="#ctx0" brushRef="#br0" timeOffset="29251.7411">7455 9142 536 0,'0'0'25'16,"0"0"-24"-16,0 0-1 16,0 0 13-16,0 0-7 15,0 0 9-15,-40 59-7 0,24-54-2 16,1-5 8-16,1 0-11 16,5 0 32-16,0-6 10 15,7-12-22-15,2-7-6 16,0 1-3-16,22 1 2 15,14-1 18-15,4 7-8 16,4 8 16-16,6 9-1 16,3 0-4-16,0 11 19 15,3 18-16-15,-9 3-21 16,-11-2 2-16,-14 2-17 16,-17-2 2-16,-5 0-6 0,-19-2 8 15,-23-3 6 1,-9-4-14-16,-5-9 2 0,0-8 1 15,8-4-1-15,8-7-2 16,13-24 7-16,13-7-6 16,14-10 2-16,6 0-3 15,37 0 0-15,15 6 1 16,11 11 2-16,14 9-3 16,6 11 9-16,5 9 2 15,-1 2 7-15,-13 3-8 16,-15 17-2-16,-20 9 3 15,-19-1-11-15,-17 2 0 16,-9 0 1-16,-16 2-1 16,-28-2 9-16,-18 1-9 15,-9-10 0-15,-6-7 4 0,6-8-4 16,9-6 0-16,15 0 0 16,20-18 2-16,25-14-5 15,4-7 0-15,56-5 3 16,31-1-11-16,25 2 8 15,13 9 2-15,8 6 1 16,4 13 1-16,-6 8 6 16,-14 7-2-16,-22 3-1 15,-22 21 12-15,-27 3-11 16,-17 0-5-16,-21-3 0 0,-10 2 5 16,0-4-6-1,-25 2 1-15,-10-2 0 0,-6-6 10 16,1-6-6-1,2-10-4-15,7 0 2 0,9-14-1 16,7-16 6-16,15-12-7 16,0-8 0-16,33 1-5 15,22 0-1-15,12 5 6 16,13 9 0-16,5 7 0 16,2 8 2-16,2 9 1 15,-9 11 13-15,-10 0-2 16,-22 21-8-16,-15 9-6 15,-12 2 0-15,-12 2 4 16,-9 0-2-16,0-2-2 16,-32-2 0-16,-5 1 10 0,-3-12-8 15,-3-10-2-15,5-9 0 16,3-6 0-16,10-32-6 16,12-10 6-16,13-2-7 15,0 3-4-15,7 11 9 16,10 12 2-16,-5 6-3 15,-2 7 2-15,-7 10-14 16,-1 1-64-16,-2 0-167 16,0 0-316-16</inkml:trace>
  <inkml:trace contextRef="#ctx0" brushRef="#br0" timeOffset="30603.2004">7615 8407 12 0,'0'0'389'15,"0"0"-360"-15,0 0 3 16,0 0 33-16,0 0 10 16,0 0 4-16,-71-17-33 15,64 17-5-15,5 0 44 16,0 0-9-16,2 0-21 16,0 0-31-16,9 0-8 15,33 2 1-15,32 5 37 16,39-7-1-16,36 0-11 15,32-9-24-15,22-19-6 0,6-5 13 16,-2-4-19-16,-13-4 3 16,-25 3 9-16,-33 4-18 15,-37 8 14-15,-42 9-12 16,-30 12-2-16,-23 0 18 16,-4 4-13-16,-11 1 30 15,-29 0-35-15,-22 0 0 16,-23 14-1-16,-17 10-1 15,-18 6 2-15,-19 2 1 16,-15 5 3-16,-15-2-8 16,-11 1 5-16,-14 5-1 15,2-8 2-15,16-6-2 16,27-10 0-16,39-8 4 0,44-7 5 16,35-2-3-16,28 0 6 15,14-2 1-15,68-26-11 16,58-10-2-16,60-10 0 15,48-5 13-15,34 2-10 16,10 0-3-16,-4 5 0 16,-24 10 1-16,-43 12 7 15,-51 10-8-15,-60 10 0 0,-46 4-5 16,-44 0 5 0,-17 2-7-16,-34 15 7 15,-30 10 3-15,-27 7-3 16,-16 2-1-16,-9 3 1 0,-11-1 3 15,-6 2-3-15,-17-2 0 16,-15 0-5 0,-15-4 5-16,-5-2 0 15,3-4-4-15,5-8 4 0,26-4 9 16,30-8-9-16,36-6-1 16,41-2 1-16,30 0 2 15,14 0-2-15,39-19-3 16,43-10 3-16,38-7 2 15,23-2 4-15,19-2-12 16,-4 4 6-16,-12 10 0 16,-26 6 0-16,-33 11 0 15,-39 8 0-15,-25 1-7 0,-19 0 7 16,-4 0-3-16,-27 13 3 16,-31 12 1-16,-21 0 0 15,-21 4-1-15,-10-3 0 16,-6 0 5-16,-4-2-1 15,-1-3-7-15,10-2 5 16,18-7-2-16,24-4 0 16,33-5-7-16,21-3 7 15,15 0-2-15,10 0 5 16,42-9-6-16,29-15 4 16,19-6-1-16,4 1 2 15,-13 6-2-15,-24 7 0 16,-28 10-1-16,-22 4 1 15,-17 2-2-15,0 0-1 0,-36 3 3 16,-24 20 0-16,-18 4-1 16,-16 0 1-16,-4-4 8 15,5-4-7-15,15-5-2 16,25-5-1-16,26-7 2 16,20-2 3-16,7 0-3 15,2 0-16-15,34 5 9 16,15 1-48-16,16-4-178 15</inkml:trace>
  <inkml:trace contextRef="#ctx0" brushRef="#br0" timeOffset="33199.7156">15026 7704 200 0,'0'0'66'0,"0"0"-46"15,0 0 17-15,0 0-3 16,0 0-10-16,0 0-20 16,0 0 1-16,2-1 1 15,-2 1 17-15,0 0 6 16,0 0-16-16,0 0 6 16,0 0 3-16,0 0-10 15,0 0 12-15,0 0 1 16,0 0 14-16,-9 1-2 0,0 2-10 15,0 1 26-15,-2-2 1 16,2 3-9-16,4-3 9 16,-1-2-16-16,4 2 5 15,-1-2 12-15,1 0-30 16,0 0 10-16,2 0 2 16,0 0-16-16,0 0 8 15,0 2-17-15,0-2 1 16,7 0-6-16,37 0 3 15,30 0-1-15,30-2 20 16,41-16-14-16,42-8 18 16,40-6-25-16,37-4 15 0,10-2 0 15,6 4-22 1,-14-2 11-16,-28 3-8 0,-29 0 6 16,-46 4-11-1,-39-3 2-15,-34 4 7 0,-26 2 22 16,-17 2-25-16,-18 6 17 15,-8 2 4-15,-8 4-13 16,-5 2 9-16,-3 4-13 16,0 2 3-16,-5 0 1 15,2 4-13-15,-2 0 0 16,0 0 0-16,0 0 3 16,0-2-9-16,0 2 5 15,0 0 1-15,0 0 0 0,0 0 3 16,0 0-3-16,0 0 0 15,0 0 0 1,0 0-5-16,0 0 2 0,0 0-4 16,0 0 0-16,0 0-23 15,-5 0-3-15,-4 0-3 16,-4 8-37-16,-3 1-19 16,-3 4-50-16,-2-3-192 15,1 0-101-15</inkml:trace>
  <inkml:trace contextRef="#ctx0" brushRef="#br0" timeOffset="36891.3517">18394 7104 688 0,'0'0'124'0,"0"0"-57"16,0 0 16-16,0 0 11 16,0 0-72-16,0 0 3 15,0 0 4-15,-29 163 13 16,41-92-11-16,-3 2-1 15,-1-3-2-15,2-5-13 16,-4-7-5-16,-1-8 25 16,1-8-29-16,-2-8 15 15,-2-8-14-15,4-10 0 16,-6-6 5-16,2-6-12 16,-2-2 0-16,0-2 25 15,0 0-19-15,0 0 20 0,0-18-9 16,0-14-12-1,0-7-5-15,-5-10-3 0,0-8 3 16,1-7 3-16,4-10-3 16,0-2 0-16,0 0-7 15,0 4 7-15,16 16 0 16,-3 16-6-16,-2 18 6 16,-2 13-2-16,0 9 2 15,11 6-7-15,7 26 0 16,11 11 7-16,2 7 4 15,0-2-4-15,-2-2 0 16,-4-1 5-16,-3-10 0 16,-4-3-10-16,-8-10 6 15,-3-6-1-15,-7-7 0 16,-3-5-2-16,-4-4 2 0,1 0 11 16,-1 0-8-16,5-13 6 15,4-17-9-15,5-12 0 16,3-8 0-16,2-6-1 15,1-4 1-15,2 4-5 16,1 9 5-16,2 13-2 16,-5 16-3-16,-5 12 5 15,2 6 0-15,-4 2-10 16,5 25 10-16,1 8-1 16,0 7 6-16,4 1-9 0,-3-1 5 15,1-6-1 1,-8-5 0-16,-1-2 0 0,-5-3 0 15,-7-6 0 1,0-4 0-16,-2-6-26 0,0-4-78 16,0-6-82-16,-7 0-292 15</inkml:trace>
  <inkml:trace contextRef="#ctx0" brushRef="#br0" timeOffset="37583.5201">17949 6653 775 0,'0'0'49'0,"0"0"-47"16,0 0 2-16,0 0 79 15,169-100-42-15,-82 88-13 16,9 5-21-16,9 4 21 16,8 3 20-16,12 0-12 15,1 22-1-15,5 11 24 16,-9 9-34-16,-5 3 15 16,-3 4-26-16,-8-4 6 15,-15 5 7-15,-14-1-26 0,-10 2 6 16,-13 4 15-16,-7 5-11 15,-9 7 2-15,-9 2-11 16,-6 5 8-16,-6 1 8 16,-11 1-15-16,-6-2 2 15,0-2 17-15,0-4-19 16,-11-3 5-16,-11-3-6 16,-5 1-1-16,-7-4 6 15,-1-2-7-15,-9-5 0 16,-3-2 16-16,-7-4-14 15,-8-2 3-15,-5-2-5 16,-6-3 2-16,-8-6 8 16,-2-7-10-16,-3-8 0 15,-5-12 9-15,-8-6-5 16,-7 0-4-16,-4-26 0 16,1-10 0-16,7-10 0 0,5-8-4 15,11-4 4-15,1-6 4 16,9-7-4-16,7-2-1 15,9-11 1-15,14 1 0 16,10-5 0-16,16-6-6 16,20-7-4-16,2-7 4 15,50-3-8-15,25 3 5 16,19 7-18-16,7 18 3 16,-7 19-5-16,-15 21-67 15,-11 17-99-15,-15 17-270 0</inkml:trace>
  <inkml:trace contextRef="#ctx0" brushRef="#br0" timeOffset="38301.879">19834 7303 456 0,'0'0'90'15,"0"0"-55"-15,0 0 50 16,0 0-1-16,0 0-8 16,0 0-10-16,-48 0-51 15,48 0 5-15,0 0-6 16,0 0 9-16,0 0 3 15,0 0-1-15,30 0 6 16,21 0 21-16,25 0 11 16,24 0-33-16,25 0-17 15,22-6-1-15,18-5 8 16,20-1-14-16,6-5 13 0,-4-4 16 16,-13 2-17-16,-20-4 10 15,-31 1-11-15,-32 4 3 16,-31 2 13-16,-24 5-28 15,-18 2 0-15,-11 5 21 16,-7 4-23-16,0-1-4 16,0 1 1-16,0 0 0 15,-10 0-1-15,-14 0-61 16,-3 0-46-16,-2 0-78 16,-2-7-306-16</inkml:trace>
  <inkml:trace contextRef="#ctx0" brushRef="#br0" timeOffset="39215.7507">21409 5145 574 0,'0'0'54'0,"0"0"-23"16,0 0 40-16,-2-117 85 15,2 102-79-15,0 9-24 16,0 6-1-16,0 0-21 16,0 0-9-16,0 6-22 15,-7 15 0-15,1 8 8 16,-4 11 5-16,2 6 5 16,-1 8-4-16,5 3 11 15,-2 5 17-15,2 8-30 16,4 5-3-16,0 8 21 15,0 6-17-15,0-1 20 0,0 0-15 16,10 0-4 0,-2 1 21-16,1-3-26 0,-3 2-5 15,2-1 24-15,-2 2-24 16,1 5 10-16,3 5-10 16,2 0 10-16,-3-2 7 15,2-5-20-15,-4-5 5 16,2-3 16-16,2 0-19 15,-2 1 10-15,2-1-11 16,0 0 5-16,-2-2 9 16,2 2-12-16,2 1-1 15,3-1 15-15,2 3-18 16,0-2 11-16,2 2-10 0,-3-1 6 16,-3 4-1-1,-1 6 2-15,1 4-8 0,-5 2 18 16,4-4-16-16,3-2 12 15,-1 5-11-15,3 4 1 16,2 3 16-16,0-2-18 16,0 0 4-16,-2 1 4 15,0-1-3-15,0 0 5 16,-1 0-10-16,1-1 3 16,0 3 18-16,0 0-22 15,-3-3 0-15,1-3 12 0,-1-12-9 16,-3-8 1-16,-1-2-1 15,1-13-4-15,-4-7 3 16,-1-12-3 0,-1-12 0-16,-2-14 7 0,0-11-5 15,-4-8-2-15,0-3 5 16,0 0 0-16,0-6 19 16,-4-28-24-16,-21-22-96 15,-14-20-47-15,-9-18-60 16,-11-17-695-16</inkml:trace>
  <inkml:trace contextRef="#ctx0" brushRef="#br0" timeOffset="41624.2495">11828 7881 522 0,'0'0'79'16,"0"0"-74"-16,0 0-2 15,0 0 73-15,0 0 1 16,0 0-38-16,0 0 21 15,50 47-13-15,-50-18-1 16,-14-1 7-16,-13-2-12 16,-4-5-11-16,2-2-24 15,3-5-4-15,3-8 12 16,7-6-11-16,5 0 9 16,5 0-11-16,4-22 14 15,2-6-13-15,0-7-2 0,21-2 0 16,13 2-7-16,4 7 11 15,2 9-8-15,-4 6 6 16,-3 12-2-16,-4 1 18 16,-7 5-9-16,-9 23-7 15,-8 3 31-15,-5 2-23 16,0-2 6-16,-22-4-7 16,-9 0 1-16,-7-5 0 15,-2-5-10-15,-2-6 0 16,2-8 8-16,9-3-4 15,6 0-7-15,7-13 6 16,9-9-4-16,9-6 1 16,0-6-13-16,9 0-2 15,24 4 8-15,5 3-4 0,7 13 11 16,-3 9-3-16,3 5 3 16,-3 0 3-16,-7 19 2 15,-6 9-1-15,-10 5 23 16,-15-1-26-16,-4-1 15 15,0-6-16-15,-25 1 2 16,-6-6 5-16,-5-6-7 16,1-4 5-16,2-7 4 15,4-3-7-15,4 0 2 16,4-15 0-16,9-10-3 16,3 2-1-16,1-4-4 15,6 6 3-15,2 1-7 0,0 4 8 16,5 4-1-16,9 3-5 15,-4 4 6 1,4 0 0-16,-5 5-10 0,2 0 10 16,-2 0 2-16,-2 0 0 15,-1 0-4-15,-4 0 2 16,1 0 0-16,-3 0-3 16,2 0 2-16,-2 0 1 15,0 0 3-15,0 0 6 16,0 0-14-16,0 0 8 15,0 0-3-15,0 0 0 0,0 0-1 16,0 0 1 0,0 0 6-16,0 0 1 15,0 0-11-15,0 0 5 0,0 0-1 16,0 0 4-16,0 0-4 16,0 0 0-16,0 0 7 15,2 0-3-15,5 6-8 16,4 9 8-16,2 8-3 15,5 8 16-15,1 9-11 16,-2 14-3-16,3 24 21 16,2 16-18-16,0 21 9 15,3 17-7-15,-2 14 4 16,-6 17 4-16,-3 14-16 16,-6 9 0-16,-3 6 20 15,-5 15-20-15,0 5 12 16,0-1-9-16,0-5 9 15,0-13-4-15,0-22-8 0,0-18 1 16,0-24 7-16,0-25-2 16,0-19-12-16,0-24 13 15,4-20-7-15,0-19 0 16,2-14-4-16,-6-6 4 16,2 0 15-16,0-2-14 15,-2 0 7-15,2 0-4 16,-2 0-2-16,2 0-2 15,5-4-23-15,7-23-38 16,9-10-15-16,9-16-128 0,1-14-474 16</inkml:trace>
  <inkml:trace contextRef="#ctx0" brushRef="#br0" timeOffset="43715.5309">16710 7610 285 0,'0'0'479'15,"0"0"-463"1,0 0-16-16,0 0 59 0,0 0 13 15,-43 112-19-15,10-85-26 16,-2-4-22 0,-1-5-5-16,7-4 14 0,4-8-5 15,7-6-7-15,7 0 1 16,5-11 2-16,6-18-1 16,0-3-4-16,17-2 0 15,12 0 2-15,2 8 5 16,1 4-9-16,-6 11 4 15,-3 7 22-15,-3 4 19 0,-2 0-7 16,-2 25-27 0,-8 6 54-16,-3 6-44 0,-5-1 2 15,-3 0-19 1,-21-2 8-16,-5-4 4 0,-2-2-14 16,2-6 0-16,3-5 7 15,7-7 0-15,3-9-11 16,8-1 8-16,1 0 0 15,3-20-4-15,4-10-3 16,0-4-11-16,17 4 12 16,8 6-17-16,0 9 18 15,-5 10-5-15,-3 5 6 16,-3 0 0-16,-3 14-8 16,0 10 8-16,-6 2 20 15,-3-2-20-15,-2-4 0 0,0-2 1 16,-16-1 0-1,-9-8 7-15,-1-3-8 0,2-6 0 16,3 0 11-16,1 0-8 16,7-20-6-16,2-7 1 15,8-4-2-15,3-1 2 16,0-2-15-16,10 7 14 16,5 4-2-16,1 7 5 15,-1 4-1-15,-1 2-3 16,-1 4 4-16,-1 2 3 0,-2 2-3 15,3 0 0 1,-1 2 10-16,-3 0-8 0,-1 0-1 16,-1 0 2-1,0 0-3-15,-2 0 0 0,-3 0-1 16,0 0 1-16,-2 2 10 16,0 2-5-16,2 0-9 15,-2-2 8-15,2 0-4 16,0 0 2-16,1 0-2 15,-1 4 0-15,2 5 14 16,1 2-13-16,0 7 9 16,1 4-7-16,1 9 3 15,2 2 9-15,-2 5-11 16,1 6-4-16,1 7 30 16,1 4-29-16,0 5 14 15,3 11-8-15,3 3 3 16,0 7 1-16,-3 0-11 15,0 0 1-15,-6-3 25 0,-2 5-25 16,-3-2 18-16,0 2-18 16,1-3 8-1,1-2 3-15,0-3-12 0,3-1 0 16,0-2 16-16,0 2-13 16,1-2 2-16,-1 5-4 15,0-3 4-15,0 0 6 16,-1-1-11-16,1-4 0 15,-5 6 21-15,4-1-20 16,0 0 8-16,0 0-8 16,3-6 9-16,-3-3 2 0,4-10-12 15,-4-1 5-15,-2-6 10 16,1 1-14-16,-1-5 10 16,0-6-10-16,-4-8 8 15,3-6 0-15,-3-9-9 16,0-8 0-16,3-3 11 15,-3-3-8-15,0-2 3 16,2 1-4-16,0 1 7 16,-2-3 2-16,0 0-9 15,0 0 1-15,0 0 13 16,0 0-13-16,0-9-3 16,0-9-9-16,0-8-55 15,0-4-52-15,0-10-68 0,-12-4-664 16</inkml:trace>
  <inkml:trace contextRef="#ctx0" brushRef="#br0" timeOffset="45085.6882">12040 11053 156 0,'0'0'42'0,"0"0"-9"0,0 0 9 15,0 0 19-15,0 0 5 16,0 0 1-16,-94 29-19 16,84-24 32-16,0-3-32 15,8 0 33-15,2 4-22 16,0 2-17-16,6 6-5 15,37 2 82-15,28 2-44 16,29-3 26-16,33-11-64 16,27-1 14-16,20-3-16 15,14-3-12-15,4-14 1 0,-8-7-18 16,-15 0-5 0,-19-1 27-16,-29 4-23 0,-28 3 1 15,-30 3-4-15,-27 8 1 16,-22 3 2-16,-13-1-5 15,-5 5 0-15,-2 0 31 16,0 0-29-16,0 0 5 16,0 0-6-16,0 0-1 15,0 0 0-15,0 0-1 16,-11 0 1-16,-5 0 6 16,1 0 1-16,1-4-9 0,1-3 4 15,2-5-1-15,4-5 1 16,5-1-2-16,2-2 0 15,0 4 2-15,9 2 2 16,13 3-8-16,5 5 3 16,8 3 1-16,4 3 6 15,1 0-6-15,-3 19 0 16,-6 4 7-16,-6 9-4 16,-8 3-6-16,-9 3 6 15,-6 2-3-15,-2 3 0 16,-7-2-1-16,-19-3 1 15,-3-5 10-15,-7-10-4 16,3-10-9-16,-2-11 4 16,-2-2-1-16,-1-17 0 0,0-23-7 15,5-10-17-15,13-2 20 16,15 0-35-16,5 7 12 16,13 8-26-16,23 6-46 15,5 9-87-15,3 7-224 16</inkml:trace>
  <inkml:trace contextRef="#ctx0" brushRef="#br0" timeOffset="45570.7867">14801 10893 569 0,'0'0'194'16,"0"0"-61"-16,0 0-72 15,0 0 17-15,0 0-22 16,0 0-25-16,140-44-2 16,-113 44-17-16,-5 1-10 0,-2 15 35 15,-6 5-36 1,-8 2 11-16,-6 6-3 16,0 0 2-16,0 2 7 0,-20-2-18 15,-2-2 3-15,-3-4 14 16,-2-4-8-16,1-7-8 15,1-10-1-15,1-2 3 16,2-4 8-16,3-27-11 16,4-11-6-16,6-8-1 15,4 0-57-15,5 9-39 16,0 6-31-16,0 11-107 16,0 12 74-16,12 4-191 15</inkml:trace>
  <inkml:trace contextRef="#ctx0" brushRef="#br0" timeOffset="46099.4282">15030 10893 472 0,'0'0'122'16,"0"0"-37"-16,0 0 44 16,114 11-34-16,-76-11-23 15,1 0 9-15,7 0-59 16,-2 0 9-16,3 0-5 15,-1-4 3-15,4-3-1 16,5-4-8-16,3-1-13 16,2 2 35-16,0-1-41 0,0 1 18 15,3-1-3-15,-3 1-8 16,2-2 18 0,3 0-20-16,0 2-1 0,2 2 20 15,-1-2-18-15,1 4-1 16,-2-3 3-16,-1 1-4 15,-1-1 8-15,-3-1-12 16,-2-1-1-16,0 1 25 16,0-1-20-16,-2 1 3 15,-3-3-4-15,-2 6 4 16,-4-5 6-16,-9 4-11 16,-3-2 1-16,-5 4 18 0,-8-1-19 15,-5 3 8-15,-5 1-6 16,-3-2 4-16,-1 1 8 15,-1 1-14-15,2-1-2 16,-4 0 24-16,-1 2-19 16,-2 2 0-16,0-3-3 15,-2 3 0-15,0 0 2 16,0-1-5-16,0 1 0 16,0-3-6-16,0 2 1 15,-8-3-37-15,-15-3-81 16,1-2-89-16,0-2-566 15</inkml:trace>
  <inkml:trace contextRef="#ctx0" brushRef="#br0" timeOffset="47499.7065">13586 11797 5 0,'0'0'65'16,"0"0"-49"-16,0 0-7 16,0 0 26-16,0 0 42 0,0 0-32 15,0 0-9-15,-54 18 14 16,54-18-20-16,0 0 31 15,0 0 8-15,0 0-14 16,0 0-4-16,0 0-4 16,0 0 21-16,0 0 18 15,-2 1-22-15,2-1-5 16,0 3-8-16,-2-3-22 16,-2 0 1-16,-1 2-3 15,-5-1-10-15,-6 3 21 16,-2 1-37-16,-4 1 12 0,-1 0 10 15,-2-2-16-15,4 0 14 16,-4 0-12-16,3-4 2 16,-1 2 17-1,-4 0-24-15,1-2 1 0,-1 0 6 16,3 0 0-16,3 0 10 16,4 0-6-16,8 0 2 15,2 0 30-15,5 0-44 16,2 0 5-16,9 0-7 15,46 2 12-15,43-2-6 0,39 0 5 16,39 0-6 0,35-8 26-16,21-8-28 0,15-6 0 15,-6-2 8-15,-10 0-12 16,-21-3 8-16,-29 1-8 16,-32 1 4-16,-38-4 0 15,-31 8 0-15,-26-2-4 16,-20 7 19-16,-19 5-7 15,-6 5 12-15,-9 1-10 16,2 3-5-16,-2 2 10 16,3 0-19-16,-3-2 0 15,2 2-2-15,-2 0-2 16,0 0 1-16,0 0-1 16,0 0 4-16,0 0-4 0,0 0 4 15,0 0 0-15,-7 0-3 16,-7 0-6-16,-3 4-9 15,-6 8-33-15,1-1-42 16,-5-2-85-16,3-9-573 16</inkml:trace>
  <inkml:trace contextRef="#ctx0" brushRef="#br0" timeOffset="48067.6884">13160 12753 954 0,'0'0'112'16,"0"0"-30"-16,0 0-54 16,0 0 18-16,0 0-13 15,0 0-24-15,16 12-9 16,18 48 17-16,1 12-2 15,-1 13 26-15,-8 1-39 16,-3 4 12-16,-8-4-3 16,-3-5-5-16,-6-15-3 0,-3-12-3 15,-1-10 0-15,0-12-4 16,6-12-47-16,6-12-85 16,4-8-241-16,-2-20-218 15</inkml:trace>
  <inkml:trace contextRef="#ctx0" brushRef="#br0" timeOffset="48289.8767">13590 12649 925 0,'0'0'144'16,"0"0"-114"-16,0 0-30 15,0 0 0-15,0 0 62 16,52 166-24-16,-29-90-6 0,3 3-30 15,2-3 3-15,5 0 0 16,0-4-1-16,-2-8-8 16,-5-11-5-16,-6-12-56 15,-6-12-69-15,-11-13-195 16,-3-10-139-16</inkml:trace>
  <inkml:trace contextRef="#ctx0" brushRef="#br0" timeOffset="48689.6375">13466 13275 875 0,'0'0'112'16,"0"0"-105"-16,0 0 3 16,0 0-5-16,0 0-8 0,163-115 3 15,-85 75 0-15,6-4 1 16,1 2 14-16,-5 2-10 15,-13 8 25-15,-18 10 2 16,-20 10 0-16,-16 7-18 16,-9 5 1-16,-2 0 17 15,4 0-31-15,-2 18 0 16,3 11 26-16,3 1-14 16,4 3 2-16,4-6-10 0,4-1-1 15,-4-10 4-15,-3-10-8 16,-3-6 0-1,-1 0 7-15,-5-11-5 0,-1-16 25 16,-5-9-22-16,0-4-4 16,-9-1 7-16,-13 4-8 15,0 7-5-15,4 8-2 16,5 4-71-16,3 4-83 16,10-3-187-16,0 4-233 15</inkml:trace>
  <inkml:trace contextRef="#ctx0" brushRef="#br0" timeOffset="48909.4329">14346 12566 592 0,'0'0'330'15,"0"0"-235"-15,0 0-19 16,0 0 14-16,0 0-45 16,0 0-34-16,42-1 13 15,-21 52-20-15,-4 12 13 16,3 7 14-16,-2 0-23 15,-2-2 9-15,2-3-15 16,-5-7 0-16,3-6-2 16,-1-14-1-16,5-11-31 15,5-24-60-15,2-3-231 16,1-36-307-16</inkml:trace>
  <inkml:trace contextRef="#ctx0" brushRef="#br0" timeOffset="49482.7933">14874 12147 492 0,'0'0'698'15,"0"0"-681"-15,0 0-15 16,15 121 43-16,-3-45 16 16,-1 4-13-16,5-1-37 15,1-5-6-15,1-6 17 16,3-10-14-16,-6-12-7 15,1-12-1-15,-5-14 1 16,-3-9-2-16,-3-10 0 0,-5-1 1 16,0-1 24-1,-9-26-24-15,-20-7-4 0,-4-5-12 16,-1 4 6-16,3 9 7 16,2 14-23-16,2 12 23 15,0 0-2-15,-2 23 0 16,2 14 4-16,6 14-3 15,5 5 4-15,7 1 3 16,7 1-2-16,2-9-1 16,11-7 10-16,26-16-6 15,19-14-4-15,16-12 5 16,6-11 0-16,0-24-3 16,-2-13-2-16,-12-10 0 0,-10-5-4 15,-12 4 8-15,-13 6-7 16,-9 11 6-16,-11 17-2 15,-5 8 22-15,-2 9-12 16,-2 8 15-16,0 0-7 16,0 0-19-16,0 20-2 15,8 6 2-15,0 6 2 16,1 0 1-16,0-4-3 16,2-3 0-16,2-6-6 15,3-6-11-15,0-13-40 16,0 0-53-16,-6-9-64 15,-1-23-244-15,-9-10 12 0</inkml:trace>
  <inkml:trace contextRef="#ctx0" brushRef="#br0" timeOffset="50454.1209">15402 12396 461 0,'0'0'369'16,"0"0"-185"-16,-42-102-70 16,32 84-15-16,4 6-65 15,4 8-13-15,2 4-21 16,0 0-7-16,0 0-18 15,2 23-77-15,12 0-105 16,3 5-41-16,1-4 122 16,-3-1-21-16,4-10 105 15,-6-4 42-15,-2-6 71 16,-2-3 73-16,2 0 40 16,7 0-8-16,5-10-76 15,6 1-26-15,2 0-27 0,7 8-6 16,1 1 4-1,1 0-21-15,3 6 8 0,-5 11 15 16,-3 10-26-16,-4 3-3 16,-6 2-8-16,-7 4-2 15,-7-4 6-15,-7-2-14 16,-1-3 0-16,-3-10 14 16,0-7-10-16,0-6-4 15,0-4 1-15,0-2 7 16,-13-25 1-16,-3-14-9 15,0-15 0-15,7-13-8 16,9-7 4-16,0 4-12 0,5 9-6 16,19 11 22-1,5 17-1-15,4 6-5 0,2 18 6 16,0 11 1-16,-2 0 3 16,1 14-8-16,-7 19 4 15,-1 5 0-15,0-1 3 16,3-1-3-16,3-10-13 15,8-10-9-15,2-10-71 16,6-6-27-16,-6-2-130 16,-3-25-37-16,-7-10-7 15,-10-9 142-15,-9-7 152 16,-13-3 159-16,0 2 43 0,0 8-53 16,-4 13 26-16,-9 12-27 15,-1 11-28-15,-1 10-55 16,-6 0-47-16,2 14 19 15,-6 15-25-15,5 9 14 16,3 4-10-16,5-1-3 16,12-1 3-16,0-8-16 15,0-5 0-15,18-9 14 16,5-8-11-16,0-8 3 16,4-2-1-16,0-14 1 15,0-18 2-15,2-12-8 16,4-6 2-16,9 1-2 15,1 9 1-15,-3 14-1 0,-9 19 0 16,-6 7 0 0,-3 2-3-16,4 35-13 0,6 19 16 15,6 17-1-15,2 9 7 16,2 4-6-16,5 3 5 16,-5 3 9-16,-1-1-14 15,-15 2 0-15,-10-9 0 16,-16-10 4-16,0-18 2 15,-9-19-6-15,-22-19 0 16,-10-18 9-16,-5-6 9 16,-8-40-18-16,8-18 4 15,5-21-4-15,17-7 0 16,13 2-17-16,11 11-27 16,0 17-17-16,4 26 9 15,10 18-71-15,-5 18-232 16,-3 0-227-16</inkml:trace>
  <inkml:trace contextRef="#ctx0" brushRef="#br0" timeOffset="50848.804">15705 13461 893 0,'0'0'207'0,"0"0"-171"16,-143 114-9-1,103-52-8-15,9 3 19 0,7 1-23 16,6-4-7-16,9-6 1 16,9-8-9-16,0-14 0 15,2-12 4-15,20-14-2 16,12-8-3-16,11 0 2 15,5-8-1-15,4-5 0 16,0 8 0-16,-6 5 0 16,0 0 15-16,-6 14-15 15,-7 11 15-15,-4 8-5 16,-10 3-3-16,-13 3 4 0,-8 1-11 16,0 0 1-16,-8-6 3 15,-7-8-4-15,3-10-33 16,7-16-91-16,5-9-216 15,0-32-339-15</inkml:trace>
  <inkml:trace contextRef="#ctx0" brushRef="#br0" timeOffset="51270.6336">16002 13776 617 0,'0'0'430'0,"0"0"-378"15,0 0-48-15,111 102 49 16,-74-46 7-16,6 4-25 15,-1-3-17-15,1-6-16 16,-5-8-1-16,-3-11 7 0,-10-14-6 16,-8-12-3-16,-1-6 2 15,-5-12 2-15,-2-30 3 16,-4-16-6-16,-5-10-10 16,0 4 6-1,2 11-12-15,0 17 16 0,3 20 4 16,1 10-1-16,8 6-3 15,6 4 3-15,9 23-3 16,4 10 19-16,5 6-17 16,5-2 2-16,-2-2-2 15,5-7 1-15,-7-8 6 0,-5-10-4 16,-5-10 1 0,-11-4 36-16,-3-18-9 15,-8-27 3-15,-7-14-24 16,0-14-1-16,-13-10-3 15,-16-3-8-15,0 7 0 0,0 13-8 16,8 19 3-16,8 21-36 16,9 13-40-16,4 13-62 15,0 0-352-15</inkml:trace>
  <inkml:trace contextRef="#ctx0" brushRef="#br0" timeOffset="51427.7664">16917 13646 456 0,'0'0'294'15,"0"0"-107"-15,0 0-38 16,0 0-40-16,0 0-38 0,85 122-31 16,-74-100-24-1,-2 0-2-15,0-4-14 16,-3-2-5-16,-1-6-19 0,-3-8-166 16,-2-2-526-16</inkml:trace>
  <inkml:trace contextRef="#ctx0" brushRef="#br0" timeOffset="51585.7514">16895 13343 1236 0,'0'0'65'0,"0"0"-63"16,0 0-2-16,0 0-3 15,0 0-11-15,0 0-128 16,5-6-258-16</inkml:trace>
  <inkml:trace contextRef="#ctx0" brushRef="#br0" timeOffset="51779.0978">17133 13134 552 0,'0'0'566'16,"0"0"-472"-16,0 0-78 15,0 0 20-15,60 124 21 16,-29-51-17-16,1 5-5 15,-1 0-34-15,-2-4 4 16,-2-2 3-16,0-3-8 16,-7-9 0-16,-5-8-28 0,-3-10-61 15,-10-14-70-15,-2-21-372 16</inkml:trace>
  <inkml:trace contextRef="#ctx0" brushRef="#br0" timeOffset="51942.7313">17131 13622 973 0,'0'0'192'16,"0"0"-130"-16,0 0-36 15,0 0 10-15,89-114-36 0,-22 72-5 16,11-2-4 0,0 0-90-16,0 3-209 15,-9 5-349-15</inkml:trace>
  <inkml:trace contextRef="#ctx0" brushRef="#br0" timeOffset="52699.6167">17692 13315 616 0,'0'0'113'0,"0"0"-4"16,0 0-31-16,0 0-43 16,0 0 21-16,0 0-32 15,34 42-16-15,-21-48 12 16,-6-14-19-16,-5-4-1 15,-2-3 0-15,0 0 4 16,-11 1-9-16,-11-1 5 0,-3 11 0 16,1 6-2-16,0 10 2 15,-1 0-4-15,2 16 3 16,0 15 2-16,4 5 15 16,5 5 4-16,6 10 19 15,8 5 14 1,0 0-20-16,12-1-3 0,19-2-4 15,11-8-18-15,9-7 5 16,6-14-8-16,3-10-5 16,1-14 10-16,-3 0-7 15,-7-17-3-15,-7-19 0 16,-5-8-9-16,-15-8 8 16,-12-6-11-16,-12-11 12 0,0-12-6 15,-14-13 6-15,-15-9 0 16,-5 1-3-1,5 14 7-15,8 24-2 0,5 21 0 16,9 23 5-16,5 12 28 16,2 8-24-16,0 3-11 15,0 30-4-15,17 17 4 16,8 21 27-16,0 13-10 16,-1 4-6-16,1-1 16 15,-3-9-26-15,0-17 0 16,3-8 6-16,-5-17 1 15,-2-12-11-15,-8-12 4 16,0-10-1-16,-4-2 17 16,5-12-14-16,1-22 1 0,1-14 0 15,-4-12-1-15,-2-13-4 16,-1-9 1-16,-1-2 0 16,3 12-5-16,6 16 4 15,4 24 1-15,2 15 5 16,0 17-4-16,2 0 12 15,9 17-7-15,0 17 5 16,8 4 29-16,-4 2-37 16,-1-2-3-16,-1-6 8 15,-4-10-2-15,0-6-10 16,-4-14 4-16,-4-2-31 16,-7-2-6-16,-7-19-74 0,-7-12-152 15,0-1-639 1</inkml:trace>
  <inkml:trace contextRef="#ctx0" brushRef="#br0" timeOffset="55749.6046">14905 4776 1062 0,'0'0'82'16,"0"0"-59"-16,0 0-23 16,0 0 0-16,0 147 94 15,0-57-78-15,11 4 0 16,9-8 8-16,1-12-22 0,-2-18 21 16,2-12-16-16,-6-11 0 15,-6-10 3-15,0-6-10 16,-5-9 0-16,1-3-1 15,-3-5-3-15,5 0-39 16,2-7-53-16,0-17-237 16</inkml:trace>
  <inkml:trace contextRef="#ctx0" brushRef="#br0" timeOffset="57599.6921">7860 6144 655 0,'0'0'86'15,"0"0"-79"-15,0 0 24 16,0 0 93-16,0 0-9 16,0 0-87-16,-17-112-15 15,52 79 6-15,16-3-8 16,9 1 0-16,8-7 24 15,5 7-19-15,-2 7 16 16,-5 10-20-16,-3 16 12 0,-14 2-5 16,-9 33-15-1,-13 17-1-15,-11 13 18 0,-14 5-20 16,-2 5 6 0,-4-2-4-16,-21 0 4 0,-2-9-3 15,0-8-4-15,5-11 0 16,5-16 6-16,5-10 0 15,5-11 3-15,7-6 1 16,0 0 20-16,0 0-2 16,31-19-21-16,34-17-2 15,26-14 14-15,21-8-15 16,11 0-2-16,-9 4 1 0,-16 11-3 16,-23 10 0-16,-24 10-12 15,-15 8-23-15,-18 6-3 16,-9 5-49-16,-9-1-70 15,0 0-272-15</inkml:trace>
  <inkml:trace contextRef="#ctx0" brushRef="#br0" timeOffset="59032.6041">21360 3385 1090 0,'0'0'47'0,"0"0"7"16,0 0-54-16,0 0-3 0,0 0 3 15,28 150 86 1,-14-53-78-16,-1-2 0 16,-1-5 0-16,-3-7-8 0,1-9 8 15,0-14-8-15,1-16 5 16,0-18 0-16,0-9-2 15,5-14-3-15,15-3 7 16,20-3 7-16,22-27 4 16,19-10-18-16,1-8-12 15,-3 4-38-15,-18-1-211 16,-20 9-474-16</inkml:trace>
  <inkml:trace contextRef="#ctx0" brushRef="#br0" timeOffset="59369.9074">22414 3577 1079 0,'0'0'60'16,"0"0"-38"-16,0 0-6 16,0 0 54-16,0 0-60 15,0 0 4-15,98-46-23 16,-83 90 9-16,-5 8 0 15,-10 6 5-15,0 5-4 16,-16-4 9-16,-13 0 8 16,2-11-16-16,9-12 31 0,10-10-28 15,8-8-5-15,0-3 5 16,13-8-3-16,40-7 6 16,25 0 7-16,20-30-15 15,5-10 10-15,-14 0-10 16,-24 5-39-16,-23 12-21 15,-22 7-60-15,-16 5-163 16,-4 7-321-16</inkml:trace>
  <inkml:trace contextRef="#ctx0" brushRef="#br0" timeOffset="60315.4523">4244 4904 1062 0,'0'0'3'0,"-6"-116"3"16,6 79 7-16,2 14 20 16,4 12 18-16,-1 11-34 0,1 17-17 15,4 25-10-15,-2 18 10 16,-3 17 10-16,-5 1 25 15,0 6-33-15,0-8 0 16,0-14 12-16,2-11-13 16,16-15 1-16,8-10-2 15,15-6 4-15,15-14-1 16,17-6-3-16,20-14-41 16,9-24-94-16,2-6-279 15</inkml:trace>
  <inkml:trace contextRef="#ctx0" brushRef="#br0" timeOffset="60497.9801">5148 4836 1263 0,'0'0'67'15,"0"0"-67"-15,0 0-32 16,-26 115 32-16,10-5-4 15,0 24 4-15,8 19 0 16,6 2-83-16,2-10-511 16</inkml:trace>
  <inkml:trace contextRef="#ctx0" brushRef="#br0" timeOffset="68064.5287">25016 2294 1137 0,'0'0'50'0,"0"0"-4"0,0 0-39 16,0 0 45-16,0 0-52 15,0 0 14-15,0 0-26 16,16 130 12-16,-1-34 0 16,-11 7 9-16,-4 1-6 15,0-6-3-15,-8-4 0 16,-3-14 3-16,5-13-10 16,6-19-83-16,0-22-142 15,0-24-183-15</inkml:trace>
  <inkml:trace contextRef="#ctx0" brushRef="#br0" timeOffset="68400.9438">24963 2460 781 0,'0'0'90'16,"0"0"1"-16,0 0 12 16,0 0-25-16,0 0-56 15,0 0-18-15,142 9 11 16,-75 42 8-16,5 7-19 15,-3 5 28-15,-3-3-29 16,-3-2-3-16,-10-8 9 16,-11-8-9-16,-15-16-1 15,-11-14 1-15,-9-7 0 0,-7-5 24 16,0-5 16-16,0-35 41 16,4-28-34-16,3-26-44 15,9-20-6-15,7-13 3 16,10 2-29-16,0 7 27 15,0 22-46-15,-6 28-12 16,-12 30-21-16,-4 22-33 16,-6 16-117-16,2 9-221 15,6 24 251-15</inkml:trace>
  <inkml:trace contextRef="#ctx0" brushRef="#br0" timeOffset="68664.8039">26028 2298 263 0,'0'0'92'0,"0"0"12"0,0 0 44 16,0 0-40-16,145 90-17 16,-108-59 8-16,3 4-32 15,1 1 9-15,-8 4-45 16,-8-1-15-16,-12 0 7 16,-11-2-15-16,-2-5 8 15,0-8 0-15,-20-6-4 16,-9-8 34-16,-5-10-34 15,-5 0 15-15,-1-21 11 16,2-16-30-16,4-13-2 16,12-13-6-16,13-7-78 0,9 1-4 15,14 0-188 1,25 11-62-16</inkml:trace>
  <inkml:trace contextRef="#ctx0" brushRef="#br0" timeOffset="69118.4275">26670 2149 560 0,'0'0'34'0,"0"0"11"16,0 0 66-16,78 151 37 15,-65-95-56-15,-4 1-47 16,-5-6-8-16,-2-5-26 16,1-5 1-16,-3-11-6 0,0-9-3 15,0-9 4 1,0-9-7-16,0-3-40 0,0 0 12 15,-7-22-18-15,-11-15-69 16,0-7 63-16,5-4 52 16,1-2 23-1,6 3-19-15,4 7 20 0,2 11 23 16,0 5-24-16,11 8-1 16,18 0-22-16,16 1-5 15,15-1-4-15,13-2-1 16,8-4-18-16,0 2 27 15,-9-1-6-15,-16 2 7 16,-24 9 9-16,-20 3 21 16,-9 6 78-16,-3 1-33 15,0 0-40-15,0 1-22 0,-3 26-11 16,-15 12-2-16,-1 12 13 16,1 10-11-16,7 3 12 15,11 2-14-15,0-1-6 16,17-10 4-16,20-6-118 15,-2-15-148-15,-2-14-162 16</inkml:trace>
  <inkml:trace contextRef="#ctx0" brushRef="#br0" timeOffset="70255.8496">27472 2195 592 0,'0'0'217'0,"0"0"-126"0,0 0 2 15,0 0-76-15,0 0-5 16,0 0 22-16,68 121-9 16,-56-63-20-16,-5-5 36 15,-1-2-38-15,-6-6 11 16,0-14-5-16,0-8-5 16,0-9 3-16,0-10-7 15,0-4 0-15,0 0 32 16,0-18-23-16,-4-22-9 15,4-15-13-15,0-6-18 16,8-2 30-16,19 5-22 16,2 15 13-16,2 15 8 15,-1 15-12-15,-4 13 12 0,3 0-3 16,3 10 5-16,-1 20 24 16,0 6-19-16,-4 4-3 15,-6-1 17-15,-5 3-13 16,-7-9-3-16,-5-5-3 15,-4-8 4-15,0-6 5 16,0-8-9-16,0-4 0 16,0-2 26-16,0 0-16 15,3-20 21-15,-1-16-18 16,7-16-2-16,9-2-17 16,6 0 6-16,7 7-9 0,-1 20 1 15,-4 10 1 1,-1 15 6-16,-6 2-4 0,2 5-1 15,-3 25-6-15,-3 4 11 16,1 9 1-16,-3-2-5 16,1-3 5-16,3-9 0 15,6-4 0-15,6-13-39 16,4-12-20-16,5 0-2 16,2-10 30-16,-2-20 10 15,-2-8-3-15,-5-4 24 16,-6-2 38-16,-10 0 28 15,-4 1 29-15,-8 10-55 16,-3 8-4-16,0 11 7 16,-14 8-43-16,-17 6 0 15,-7 0-1-15,-2 14 0 0,6 13-13 16,8 0 8-16,8 8 2 16,9 4-7-16,5 5 14 15,4-1-3-15,0-1 0 16,9-6 3-16,11-7-3 15,-1-8 0-15,2-6 0 16,-8-8-2-16,3-7 2 16,1 0 0-16,1-7 0 15,-1-20 4-15,0-7-11 16,-1-4 7-16,-8-1-1 0,1-3-13 16,-5 4 15-1,1 13-1-15,-5 7 0 16,0 10 5-16,0 5-9 0,0 3 4 15,0 0-25-15,0 22 17 16,0 10-3-16,0 5 11 16,0-5 0-16,0 0 5 15,5-8-9-15,10-6 4 16,8-6 0-16,-2-10 4 16,4-2 2-16,-1 0-4 15,-1-25 3-15,2-6-4 16,-4-11 14-16,-2-6-15 15,3-10 0-15,4-4 24 16,5-7-23-16,-2-7 28 16,-4-13-25-16,-11 3 6 15,-10 10-13-15,-4 18 3 16,0 28 0-16,0 18 3 16,0 10 0-16,0 2-6 15,0 32-6-15,-2 28-3 0,-10 26 4 16,1 9 8-16,3 5 0 15,8-7 2-15,0-6 1 16,11-3-6-16,26-15-62 16,8-15-325-16</inkml:trace>
  <inkml:trace contextRef="#ctx0" brushRef="#br0" timeOffset="70633.7067">30023 1778 1202 0,'0'0'0'15,"0"0"2"-15,0 0-7 16,-143 50 9-16,101-4-4 16,4 1 2-16,11-5 6 15,11-6-9-15,12-8 1 16,4-4 0-16,0-10-8 15,2-6 8-15,21-6-6 16,8-2 6-16,7 0 0 0,5 0 8 16,1 4-8-1,-5 12 0-15,-1 8-8 16,-4 5 9-16,-10 3-1 0,-10 0 1 16,-10-2 6-16,-4 2-4 15,-10 0 0-15,-25-5-3 16,-9-2 24-16,-2-6-20 15,7-6-8-15,8-9-8 16,14-4-98-16,13-12-158 16,4-26-369-16</inkml:trace>
  <inkml:trace contextRef="#ctx0" brushRef="#br0" timeOffset="70847.4903">30108 1526 611 0,'0'0'240'15,"0"0"-105"-15,0 0-41 0,0 0-38 16,131 26-12-16,-104 42-35 16,-2 22 4-16,-4 14 28 15,-3 11-36-15,-5-3 6 16,-1-12-4-16,-3-8-4 16,-3-13 3-16,-4-15-6 15,-2-16-59-15,0-15-62 16,0-20-124-16,-17-13 3 15,-8 0-141-15</inkml:trace>
  <inkml:trace contextRef="#ctx0" brushRef="#br0" timeOffset="71732.0473">30112 2163 760 0,'0'0'117'0,"0"0"-78"15,0 0 104-15,0 0-41 0,0 0-101 16,121-68-1-16,-38 50 0 15,14-7-9-15,3 2 7 16,-4-1-22-16,-17-2 23 16,-15-1 1-16,-22 0 3 15,-20 3 16-15,-13 4 22 16,-9 10 12-16,0 8 16 16,0 2-65-16,-9 0 4 15,-22 9-16-15,-12 21 6 16,-5 11 2-16,5 5 0 0,12 0 0 15,11-4-9 1,8-6 9-16,8-4 0 0,4-10-6 16,0-7 7-16,0-8-1 15,16-7 0-15,4 0 1 16,6 0 10-16,4-19-11 16,-1-9 0-16,-3-9-6 15,-1-3 6-15,-8 2-3 16,-1 1 3-16,-5 12 0 15,-4 12 2-15,-3 7-2 16,-4 6-5-16,0 0 1 16,0 0-26-16,5 19 13 15,2 5 15-15,1 2 4 0,6-3-3 16,-3-8 1-16,2-5 0 16,1-6 1-16,3-4 9 15,1 0-10-15,7-24 16 16,-3-10-15-16,-2-16 12 15,-2-14-13-15,-7-10 0 16,-2-11 3-16,0 1-1 16,-2 0-2-16,2 2 0 15,-7 3 4-15,-2 12-7 16,0 23 3-16,0 25 0 16,0 11 5-16,0 8-5 15,0 7-8-15,-5 28-24 16,-3 24 32-16,-2 14 0 0,6 11 0 15,4 9 0-15,0 1 2 16,25-4-2-16,6-5 0 16,8-13 4-16,9-20-3 15,6-16 3-15,0-16-4 16,2-18 0-16,-8-2 12 16,-6-14-11-16,-5-20-1 15,0-10 0-15,-14-10 0 16,-9-13-5-16,-7-3 5 15,-7 4 0-15,0 7 6 16,-9 11-6-16,-9 19 0 16,1 11 0-16,-4 18 2 15,1 0-6-15,-2 22-3 16,2 20 7-16,2 16-13 16,11 10 13-16,7 2 0 0,0 1 2 15,14-11 2-15,17-12-8 16,9-12-38-1,-2-14-189-15,-3-14-177 0</inkml:trace>
  <inkml:trace contextRef="#ctx0" brushRef="#br0" timeOffset="71914.8336">30958 1524 435 0,'0'0'755'0,"0"0"-736"16,0 0-12-16,0 0 39 16,0 0-37-16,0 0-9 15,114-14-51-15,-12 3-16 16,6-8-376-16</inkml:trace>
  <inkml:trace contextRef="#ctx0" brushRef="#br0" timeOffset="72069.9944">31781 1219 1303 0,'0'0'25'15,"0"0"-21"-15,0 0 69 16,0 0-47-16,0 0-26 0,0 0-29 16,-11 6-87-16,11 30-131 15</inkml:trace>
  <inkml:trace contextRef="#ctx0" brushRef="#br0" timeOffset="72206.0198">31922 1863 881 0,'0'0'98'0,"0"0"19"16,0 0-19-16,0 0-7 16,0 0-45-16,0 0-27 15,0 20-19-15,0-20-43 16,0 0-234-16</inkml:trace>
  <inkml:trace contextRef="#ctx0" brushRef="#br0" timeOffset="72649.7902">24185 3896 231 0,'0'0'1010'0,"0"0"-1010"16,0 0-90-16,180 10 87 16,61-30 3-16,104-24 69 15,117-14-18-15,109-17-23 16,81-11-13-16,57-16 4 16,12-10-19-16,-17 1 4 0,-24 11 2 15,-51 22-6 1,-72 24-7-16,-108 17 7 0,-132 15 0 15,-134 7 0-15,-108-4-22 16,-75-1-12-16,-53 0-30 16,-81 3-176-16,-61 8-103 15</inkml:trace>
  <inkml:trace contextRef="#ctx0" brushRef="#br0" timeOffset="72932.9804">25114 4153 1235 0,'0'0'54'0,"0"0"-54"0,0 0-28 16,0 0 28-16,205-90 6 15,80 30 42-15,130-7-12 16,115 1-25-16,96 3-3 15,40 4-8-15,-6 0 0 16,-50-1 3-16,-80-2 1 16,-92 2-8-16,-100 1-2 15,-100 7-13-15,-104 8-13 16,-89 1-74-16,-58 4-86 16,-85 3-225-16</inkml:trace>
  <inkml:trace contextRef="#ctx0" brushRef="#br0" timeOffset="81137.1165">25362 5278 338 0,'0'0'430'16,"0"0"-342"-16,0 0-56 15,0 0 104-15,0 0-28 16,0 0-50-16,0 0-6 15,-29-80-34-15,29 80-15 16,0 1-3-16,0 26-17 16,0 19 12-16,-3 14 5 15,-1 6 10-15,-1-3 13 0,1-4-22 16,0-9 11-16,2-6-10 16,2-8 4-16,0-7 3 15,0-8-9 1,0-3 3-16,0-2 0 0,0-8 0 15,0 1-6-15,0-3-41 16,0-6-109-16,0 0-220 16,0-22-193-16</inkml:trace>
  <inkml:trace contextRef="#ctx0" brushRef="#br0" timeOffset="81706.5738">25152 4909 813 0,'0'0'58'0,"0"0"-45"0,0 0 27 15,0 0 33-15,0 0-36 16,0 0-33-16,116-24-2 15,-69 24 8-15,4 12 4 16,-2 9 16-16,0 8-13 16,0 10-11-16,-4 11 27 15,-1 3-15-15,-1 3-4 16,-3-2 7-16,-5-1-9 0,-1-3 5 16,-5 0-12-16,-3-2-4 15,-3 0 20-15,-6 1-17 16,-3 2-3-16,-10 1 2 15,-4-2-3-15,0 3 4 16,-10-3-4-16,-25-2 0 16,-7 2 13-16,-6-4-12 15,-4 0 4-15,1-5-4 16,0-3 2-16,0-10 4 16,1-5-7-16,4-8 0 15,1-10 14-15,-4-5-8 16,0 0 3-16,-5-15 0 15,1-20 1-15,2-15 2 0,-3-15-12 16,4-18 3-16,4-11-1 16,13-10-2-16,13-5-5 15,20 5-20 1,0 6-4-16,33 10 22 0,19 9-28 16,14 13 10-16,6 14 10 15,4 16-32-15,4 12-59 16,-7 10-241-16</inkml:trace>
  <inkml:trace contextRef="#ctx0" brushRef="#br0" timeOffset="82353.1959">25948 5406 505 0,'0'0'428'15,"0"0"-394"-15,0 0-30 16,0 0 72-16,0 0-4 15,0 0-72-15,0 0 7 16,-12 17-10-16,31-17 6 0,18 0-3 16,26 0 1-16,21 0 5 15,16-14 1-15,14-5-7 16,5 1 0-16,-4 0 16 16,-6 0-12-16,-15 4 6 15,-9-2-6-15,-14 3 4 16,-13 2 10-16,-16 1-6 15,-17 4-8-15,-15 0 34 16,-10 3-17-16,0 2 4 16,0-3-6-16,-4-3 0 0,-19-4-14 15,-5 0-5 1,-15-3-1-16,-1 0-1 16,-1 4 2-16,8 1-2 15,10 0 2-15,12 5 0 16,7 0 5-16,6 2-5 0,2 2 0 15,0 0-7-15,0 0 7 16,0 0-1-16,18 2-18 16,11 17 19-16,9 5-1 15,7 3 1-15,-3 1 0 16,-4 0 11-16,-7 1-11 16,-13-7 0-16,-11 1-5 15,-7-2 5-15,-3 2-1 16,-26-3-4-16,-6 1-52 15,-1-9-122-15,12-12-481 0</inkml:trace>
  <inkml:trace contextRef="#ctx0" brushRef="#br0" timeOffset="82721.6619">27567 4941 857 0,'0'0'156'0,"0"0"-153"16,114 1 21-16,-70 24 42 15,-3 5-30-15,-1 7-5 0,-9 2-30 16,-4 1-1 0,-8 0 1-16,-9-2 0 0,-8 0 0 15,-2 0-1-15,0-1 0 16,-16-1 10-16,-13-3-10 15,-4 0 10-15,-5-7-9 16,-2-4 3-16,5-9 7 16,4-8-11-16,8-5 0 15,3-11 21-15,5-22-11 16,5-17-9-16,8-11-1 16,2-8-4-16,6-3-7 15,17 1-39-15,4 13-24 16,2 14-102-16,2 12-103 15,4 12-197-15</inkml:trace>
  <inkml:trace contextRef="#ctx0" brushRef="#br0" timeOffset="83200.0691">28082 4910 760 0,'0'0'62'0,"0"0"-38"15,0 0 81-15,38 157-15 16,-29-90-35-16,-7-2-20 15,-2 2-14-15,0-4-5 16,0 2 5-16,0-6-21 16,0-6 2-16,-2-5 7 15,2-10-1-15,-3-6-5 16,1-11-1-16,0-7 1 16,2-9 8-16,0-5-10 15,0 0 3-15,0 0 24 0,-2-1 8 16,0-23 19-16,-3-17-41 15,5-15-11-15,0-8-3 16,0-8-1-16,3-6 1 16,7 2-5-16,4-3 6 15,-1 5-2-15,1 6-1 16,-1 6 2-16,5 10-2 16,2 9 1-16,7 11-3 0,-1 10-2 15,4 8 6 1,-1 9-7-16,0 5 2 15,0 0 4-15,0 9-2 16,-3 15-12-16,-4 5 15 0,-4 0-6 16,-11 6 6-1,-7-1-1-15,-2 3-3 0,-30 0 4 16,-7-1-2-16,-7-4-1 16,7-6-55-16,3-2-50 15,9-10-189-15,11-8-180 16</inkml:trace>
  <inkml:trace contextRef="#ctx0" brushRef="#br0" timeOffset="83538.9296">28403 5128 466 0,'0'0'147'16,"0"0"-102"-16,0 0 85 16,0 0-1-1,140 0-66-15,-110-13-31 0,-1-1-18 16,-6-6-9-16,2-2 4 15,-2-3-9-15,-7-4 0 16,-3-1 11-16,-3-4-9 16,-2 0 3-16,-6 1 6 15,-2 4 0-15,0 7 18 16,0 8-25-16,0 8 4 16,-5 6 6-16,-8 0-14 15,-10 1-2-15,-6 26-9 0,0 9 11 16,-2 10-2-1,7 8-3-15,6 2 5 0,7 0 7 16,11-4-4 0,0-7-6-16,9-8 3 0,20-7-37 15,6-9-101-15,1-15-110 16,-1-6-30-16</inkml:trace>
  <inkml:trace contextRef="#ctx0" brushRef="#br0" timeOffset="84018.0492">28951 4740 84 0,'0'0'501'0,"0"0"-445"16,0 0 37-16,0 0 12 0,0 0-54 16,116 17 0-16,-93 12-23 15,-2 9-3-15,0 5 10 16,-6 3-26-16,-4-2 1 15,-4-3 18-15,-5-4-10 16,-2-9-3-16,0-6-1 16,0-6 7-16,-6-4 4 15,-3-3-19-15,2-5-6 16,2-4 22-16,3 0-12 16,-2 0 3-16,-3-15 12 15,-2-15-6-15,2-15 6 0,5-6-25 16,2-5 5-1,0 0-4-15,9 1-1 16,9 11-1-16,4 8 1 0,3 9 0 16,-1 16 0-16,1 5 0 15,-1 6 0-15,1 0 11 16,2 17-6-16,-3 14-8 16,-2 7 7-16,-4 6-4 15,-7 0 7-15,-7 2-7 16,-1-3 0-16,-3-5 8 15,0-5-6-15,0-6 1 16,0-7-3-16,-13-4-14 16,-3-10-90-16,-2-4-258 15</inkml:trace>
  <inkml:trace contextRef="#ctx0" brushRef="#br0" timeOffset="85018.6714">25234 7018 941 0,'0'0'56'16,"0"0"-48"-16,0 0 81 0,0 0-15 16,0 0-37-1,0 0-29-15,18-72-6 16,1 54 11-16,2 0-13 0,6 0 0 16,4 2 13-16,1 1-11 15,-8 8 11-15,1 5-8 16,-8 2 1-16,-1 7-6 15,-5 20-5-15,-4 15 5 16,-7 8 7-16,0 12-6 16,-32 4 1-16,-7 0 4 15,-3-3-2-15,3-10 1 16,11-9-1-16,10-11-4 16,11-12 0-16,7-8-1 15,0-5-1-15,20-8 4 16,27 0 5-16,20-2 5 15,13-21-12-15,-2 4-7 16,-12 1-14-16,-21 4-44 0,-20 4-71 16,-21-2-155-16,-4 0-24 15</inkml:trace>
  <inkml:trace contextRef="#ctx0" brushRef="#br0" timeOffset="85449.7095">25275 6719 772 0,'0'0'152'0,"0"0"-140"16,0 0-7-16,0 0 85 0,140-68-34 16,-73 68-17-16,7 0-11 15,5 22 1-15,2 12 16 16,-3 12-26-16,-2 8-7 15,-14 5 2-15,-10 3-9 16,-15 2 3-16,-14 3-4 16,-17 5-2-16,-6 4 16 15,-8 3-14-15,-31 2-4 16,-9-5 5-16,-13-6-3 16,-5-8 5-16,-4-9-7 0,1-9 0 15,2-12 8-15,5-10-6 16,0-12-2-16,-1-10 9 15,3-8-8-15,0-34 7 16,4-16-8-16,12-23 1 16,15-17-2-16,17-16-36 15,12-3-24-15,16 12-44 16,24 16-53-16,7 26 11 16,2 25-15-16,-6 21-59 15,-4 14-203-15</inkml:trace>
  <inkml:trace contextRef="#ctx0" brushRef="#br0" timeOffset="85949.5729">26110 7114 753 0,'0'0'74'0,"0"0"-74"15,0 0 86-15,0 0 25 16,0 0-65-16,117 6-2 16,-55-6-35-16,17 0 13 15,13 0 4-15,6 0-10 16,3-7 2-16,-1-3 2 16,-7-2-5-16,-8 1 20 15,-10-3-21-15,-14 2 8 0,-16 0 10 16,-17 2-18-1,-12 2 13-15,-10 2-13 0,-3-1-1 16,-3 0 12-16,0-5-24 16,0-2 1-16,-16-4-4 15,-4-4 5-15,-7 0-3 16,2-4 0-16,4 5 0 16,3 4 1-16,9 5-1 15,3 6 0-15,6 1 0 16,0 5 0-16,0 0-2 15,0 0-3-15,0 0-7 16,0 0 12-16,17 14-15 16,8 9 15-16,-1 5 0 15,-6 4-1-15,-9 1-1 16,-9 2 2-16,0 1 0 16,0 0-4-16,-14 2-43 15,3-4-71-15,7-12-184 0,4-14-449 16</inkml:trace>
  <inkml:trace contextRef="#ctx0" brushRef="#br0" timeOffset="86381.1366">27937 6575 967 0,'0'0'88'0,"0"0"-85"15,0 0 8-15,0 0 34 16,0 0-8-16,0 0-32 16,9 0 3-16,-4 0 25 15,-3 0-11-15,0-4 19 16,-2-2-12-16,0-4-12 15,0-4 9-15,0 1-22 16,0-2-4-16,0 5 1 16,-9 5 2-16,-9 5-6 15,-11 0-6-15,-8 27 9 0,-13 15-11 16,1 13 8-16,11 4-2 16,9 3 5-16,19-5-2 15,10-5-3-15,0-8 4 16,33-8 1-16,11-8-8 15,5-10-5-15,1-12-57 16,-4-6-59-16,-3 0-181 16,-3-21-80-16</inkml:trace>
  <inkml:trace contextRef="#ctx0" brushRef="#br0" timeOffset="86631.9957">28142 6465 122 0,'0'0'488'16,"3"-102"-396"-16,-3 73 54 15,0 15 25-15,0 8-36 0,0 6-70 16,0 0-55 0,0 2-10-16,0 26-23 0,0 14 23 15,0 14 16-15,0 9-12 16,0 6-4-16,0-2 12 16,2-3-10-16,4-4 6 15,3-12-8-15,0-8 0 16,4-11-3-16,3-9-67 15,2-12-78-15,0-10-19 16,-3 0-18-16,1-17-40 16,-5-16-222-16</inkml:trace>
  <inkml:trace contextRef="#ctx0" brushRef="#br0" timeOffset="86882.8641">28376 6534 446 0,'0'0'149'15,"0"0"-36"-15,0 0 47 0,0 0-6 16,147-81-93-16,-111 82-24 15,-3 26-15-15,-4 5-19 16,-7 8 10-16,-1-1-5 16,-6 3-2-16,-9-7 19 15,0-2-23-15,-6-1-2 16,0-3 14-16,-12 0-6 16,-11-5 8-16,-2-6-8 0,-7-10-6 15,-4-8 29 1,3-6-21-16,-1-28 4 0,7-19-4 15,14-10-10-15,13-4-46 16,0-4-50-16,27 8-149 16,17 10-113-16</inkml:trace>
  <inkml:trace contextRef="#ctx0" brushRef="#br0" timeOffset="87197.9288">28974 6284 327 0,'0'0'275'0,"0"0"-247"16,0 0 41-16,0 0 16 16,0 0 3-16,0 0-38 15,-75 75-4-15,58-48-20 0,5 0-24 16,6-1 6-16,6-2-8 16,0-2 0-16,0-4 6 15,16-2-1-15,3-1-5 16,8-1 6-16,0 3-3 15,0 2 3-15,-2 0-6 16,-10 3 10-16,-6 2 33 16,-4-1-41-16,-5 0 15 15,0-1 6-15,-14 0-3 16,-20-1 1-16,-1-3-21 16,-1-7-2-16,7-7-95 15,9-4-339-15</inkml:trace>
  <inkml:trace contextRef="#ctx0" brushRef="#br0" timeOffset="87537.037">29161 6517 700 0,'0'0'72'16,"0"0"-55"-16,0 0 85 15,129-33 1-15,-100 20-68 16,-2-1-31-16,-7-1 13 15,-3 0-6-15,-6-3 9 16,-4-2 26-16,-4-2-45 16,-3-3 24-16,0 1-12 15,0 6-1-15,-5 6 0 16,-2 6-12-16,-4 6 2 0,-9 0-7 16,-6 4-6-16,-6 16 7 15,0 8 0-15,7 5 2 16,4 0 1-16,5 8-1 15,10-1 2-15,6 0 0 16,0 2 1-16,20-2-2 16,18-7-1-16,13-3-27 15,5-15-77-15,-3-15-189 0,-4 0-174 16</inkml:trace>
  <inkml:trace contextRef="#ctx0" brushRef="#br0" timeOffset="87965.6039">29760 6038 973 0,'0'0'88'0,"0"0"-50"16,0 0 14-16,0 0-52 16,0 0-20-16,0 0 20 15,29 142 4-15,-18-75 5 16,-2-3-3-16,0-1-3 15,-3-5 22-15,4-9-23 16,0-5-2-16,-1-10 7 16,-1-12-5-16,-6-11 3 15,-2-6-5-15,0-5 0 0,0 0 30 16,0 0-27-16,0-12 15 16,-8-12-18-16,-7-6-5 15,-1 0 3-15,-3-3-23 16,-2 4 7-16,1 4 8 15,0 11 8-15,-4 8 0 16,-3 6-13-16,-7 13 11 16,-1 22 4-16,0 9 2 15,5 4 1-15,14-4 19 16,12-5-16-16,4-5-9 16,14-6 6-16,22-14-3 15,8-12 0-15,-1-2-117 16,-8-11-339-16</inkml:trace>
  <inkml:trace contextRef="#ctx0" brushRef="#br0" timeOffset="91339.0267">11864 12012 843 0,'0'0'36'16,"0"0"-36"-16,0 0 0 15,0 0 36-15,72-131 1 16,-20 91 4-16,6 0-16 16,-2 6 3-16,-6 14 17 15,-15 12-29-15,-13 8-8 16,-6 15 2-16,-14 24-6 15,-2 11 19-15,0 6-13 16,-4 0-7-16,-14 1 6 16,2-10-9-16,3-6 0 15,4-9 2-15,5-11-1 16,4-8-2-16,0-7-2 16,0-6 3-16,24 0 8 15,12-14-8-15,10-11 0 0,6 1 5 16,-3 6 1-16,-7 9-5 15,-6 9 0-15,-14 0-1 16,-9 24 11-16,-3 6-11 16,-10 6 0-16,0 6 7 15,-8 0-4-15,-23 4-2 16,-9-2-1-16,-6-6-3 16,-1-8-2-16,-3-11-76 15,6-16-129-15,-5-3-270 0</inkml:trace>
  <inkml:trace contextRef="#ctx0" brushRef="#br0" timeOffset="91731.6411">12053 11426 615 0,'0'0'181'15,"0"0"-150"-15,143-53-5 16,-79 53 77-16,5 14-14 16,5 27-19-16,0 13-54 15,-6 14 6-15,2 10-19 0,-7 11 7 16,-13 6 16-16,-11 2-24 16,-22 8-2-16,-17-1 11 15,-2 0-8-15,-36-2-3 16,-9-14 2-16,-6-11-2 15,-7-13 5-15,2-12-5 16,-4-12 0-16,-1-19 1 16,-3-15 8-16,-4-6-10 15,-3-21 1-15,-4-27-21 16,6-21 15-16,5-15-33 0,14-20 9 16,21-16 2-1,27-13 10-15,6-7 11 0,54-2-4 16,24 9 11-16,14 19-10 15,-3 24-7-15,-13 24-438 16</inkml:trace>
  <inkml:trace contextRef="#ctx0" brushRef="#br0" timeOffset="92947.6813">25170 8885 679 0,'0'0'165'0,"0"0"-130"15,0 0 32-15,0 0 20 16,0 0-40-16,0 0-33 16,0 0-12-16,114-110-2 0,-65 88 1 15,-3 1 5 1,-1 4-6-16,-5 2 1 16,-11 9 4-16,-4 5 32 0,-6 1-27 15,-7 0 9-15,-5 24-12 16,-7 8-5-16,0 7 9 15,-14 4-11-15,-10-3 0 16,-1-2 13-16,3-8-9 16,9-3-6-16,1-10 2 15,8-5 0-15,4-6-2 16,0-4 2-16,0-2 0 16,10 0 11-16,22-4-9 0,8-7 2 15,2-2-3 1,-4 12-1-16,-7 1 3 0,-4 0-3 15,-6 11 0-15,-6 11 17 16,-4 4-16-16,-11 4 2 16,0 0-3-16,-16 3 0 15,-26 1-2-15,-11 0 2 16,-10-2-7-16,1-7 5 16,0-6-101-16,1-9-164 15,5-10-238-15</inkml:trace>
  <inkml:trace contextRef="#ctx0" brushRef="#br0" timeOffset="93315.782">25437 8436 856 0,'0'0'110'15,"114"-20"-92"1,-47 20 82-16,6 12-26 0,6 23-36 15,-4 12 1-15,-6 11-28 16,-9 9 7-16,-11 5-17 16,-13 8 8-16,-18 2-1 15,-16 4-8-15,-2-2 0 16,-14-1 20-16,-19-1-18 16,-11-6 3-16,-12-5-3 15,-4-4-1-15,-9-9 2 16,2-9-3-16,-7-15 0 15,3-14 6-15,0-17-4 0,-3-3-3 16,-1-29 5-16,1-27-1 16,7-19-3-16,9-19-10 15,18-14-12-15,20-15 15 16,20 0-67-16,9 6-45 16,38 13-86-16,15 22 19 15,7 15-271-15</inkml:trace>
  <inkml:trace contextRef="#ctx0" brushRef="#br0" timeOffset="93914.7915">26460 8815 730 0,'0'0'38'0,"0"0"-27"15,0 0 21-15,0 0 46 16,0 0-41-16,0 0-11 16,114 0-3-16,-60 0-4 0,10 0-4 15,20 0 0 1,15 0 20-16,7 0-3 15,2 0 19-15,-15-10-46 0,-7-4 6 16,-5-1 9-16,-6 0-4 16,-7-3 2-16,-15 1 21 15,-17 4-17-15,-16 3-2 16,-14 0-7-16,-4-1 7 16,-2 4 0-16,0-5-20 15,-21-1 2-15,-15-2-9 16,-7-2 12-16,-1-2-10 15,-1-4 5-15,9 1 0 16,5 2 2-16,12 6-2 16,5 4 0-16,8 6 3 15,6 4-2-15,0 0-2 16,0 0-7-16,26 0 8 0,8 12-5 16,6 8 3-16,-3 4 2 15,-3 2 11-15,-8 4-11 16,-10 2 0-16,-9 3 0 15,-7 2 0-15,-2 4 0 16,-25-1-3-16,-4 0 3 16,0-1-7-16,4-3-30 15,7-9-71-15,8-9-187 16,4-10-310-16</inkml:trace>
  <inkml:trace contextRef="#ctx0" brushRef="#br0" timeOffset="94650.7433">28327 8566 580 0,'0'0'102'16,"0"0"-59"-16,0 0 88 15,0 0-6-15,0 0-68 16,0 0-35-16,5-69 13 16,13 54-10-16,3-1 3 15,6 1-10-15,2 4-7 16,5 3 18-16,-1 8-23 15,3 0 11-15,-3 8 13 16,-2 24-22-16,-4 8 5 16,-5 8-4-16,-5 5 5 15,-7 2-2-15,-10 3-2 0,0 1-10 16,-4-6 0 0,-21-4 4-16,-6-10-1 0,-2-8 0 15,-1-13-3-15,1-8 4 16,0-10 5-16,2 0-9 15,2-30 5-15,2-12 1 16,4-10-12-16,12-10-6 16,9-6-25-16,2-3-32 15,7 7-115-15,26 8-236 16</inkml:trace>
  <inkml:trace contextRef="#ctx0" brushRef="#br0" timeOffset="95149.0067">29015 8440 773 0,'0'0'21'15,"0"0"-7"-15,0 0 105 16,25 130-24-16,-16-74-18 16,0 6-40-16,-2 5-20 15,2 3 18-15,-1-4-30 16,2-6 7-16,-2-1 5 15,-1-9-14-15,-1-9 2 16,-1-6-5-16,0-8 0 16,-1-8 7-16,-2-9-6 15,1-3-1-15,-3-7 9 16,0 0-6-16,0 0 17 0,0-19 11 16,0-15-30-1,0-11 2-15,0-9-3 0,-3-10-2 16,3-7 0-16,0-9-12 15,0 3-3-15,0 4-14 16,9 11 31-16,7 12-10 16,4 6 10-16,6 11 0 15,6 6-2-15,7 7 4 16,9 10-5-16,-1 10 3 16,-1 0 0-16,-6 10 5 15,-7 18-5-15,-6 5 0 0,-9 4 7 16,-9 1-6-16,-9 0-1 15,-4-1 0 1,-32-3 0-16,-15 0 7 0,-5-4-7 16,3-4-11-16,6-6-76 15,16-12-301-15</inkml:trace>
  <inkml:trace contextRef="#ctx0" brushRef="#br0" timeOffset="95533.4341">29659 8628 834 0,'0'0'64'0,"0"0"-38"16,0 0 77-16,132-4-29 0,-99-6-20 16,0-3-54-16,2 0 3 15,-4-3 4-15,-7-2-7 16,-4 1 8-16,-9-4-8 15,-9-5 0-15,-2-1 4 16,0-2-1-16,0-1-3 16,-4 6 0-16,-9 4 1 15,-1 7-2-15,-6 9-4 16,0 4 5-16,-7 0 0 16,0 13 0-16,1 17 0 15,-1 10 3-15,9 6 1 0,3 4 8 16,10 0-8-16,5 2 0 15,0 0 11 1,22-2-15-16,18-2 0 16,7-11-1-16,7-10 0 0,4-8-76 15,-3-19-191-15,-3 0-55 16</inkml:trace>
  <inkml:trace contextRef="#ctx0" brushRef="#br0" timeOffset="96114.1292">30248 8362 672 0,'0'0'178'16,"0"0"-144"-16,0 0-3 0,0 0 68 16,0 0-48-16,0 0-26 15,120 89 14-15,-100-52-8 16,-4 1-17-16,-3-2 29 15,-6 1-38-15,-5-4 15 16,-2-2-9-16,0-3 0 16,0-2 8-16,0-6-18 15,0-6 2-15,0-2 11 16,-2-8-8-16,0 0-7 16,2-4 2-16,-2 0 6 0,-1 0 10 15,-1-16-17 1,-1-10 1-16,5-4 10 0,0-9-4 15,0-3-14-15,5-6 10 16,10 2-3-16,6-2 0 16,0 4-3-16,6 4 3 15,0 2-1-15,2 2 7 16,2 3-12-16,2 5 6 16,3 6 0-16,-5 9 0 15,-4 7-4-15,-7 6 4 16,-2 0 5-16,-2 17 4 15,-3 19-12-15,-4 7 6 16,2 5 1-16,-4 4 4 16,-1-2-8-16,4 0 3 15,-4-4 19-15,1-4-20 16,-3-10 10-16,0-1-6 0,1-9 1 16,-2-7-4-16,1-2-3 15,-4-9 3-15,2-3-4 16,0-1 5-16,-2 0-8 15,0 0-28-15,0 0-82 16,-16-10-530-16</inkml:trace>
  <inkml:trace contextRef="#ctx0" brushRef="#br0" timeOffset="101063.8632">19357 6521 685 0,'0'0'134'0,"0"0"-73"0,-22 108-32 15,18-86 18 1,4-14 18-16,0-8-17 0,0 0-24 16,2-16 66-16,29-24-41 15,19-18-30-15,18-15-17 16,7-5 3-16,8 0 8 15,-3 2-13-15,-6 3 0 16,-7 12 7-16,-19 15-3 16,-17 20-4-16,-15 14 0 15,-16 12 2-15,-6 3-2 16,-37 36-4-16,-22 16-6 16,-10 20-9-16,-3 3-210 15,4 0-640-15</inkml:trace>
  <inkml:trace contextRef="#ctx0" brushRef="#br0" timeOffset="102380.5807">25444 10900 989 0,'0'0'43'15,"0"0"16"-15,0 0-59 16,0 0 0 0,0 141 54-16,2-54-14 0,2 6-6 15,2 0-24-15,-2-6 6 16,-4-4-11-16,2-11 1 16,-2-14 3-16,0-14-9 15,0-15 0-15,0-13 18 16,0-11-10-16,0-5 2 0,0 0 15 15,0-12 16 1,0-24-23-16,-6-20-18 0,-2-14 0 16,4-13 5-1,4-4-4-15,0-8-2 0,0 2-3 16,0 1 4-16,2 12 0 16,10 19-4-16,-4 21 4 15,-5 19-1-15,-1 15 4 16,0 6-6-16,4 13-12 15,8 20 15-15,6 17-6 16,2 9 6-16,5 5 0 16,-2-4 3-16,2-1 3 15,-6-11-10-15,2-10 4 16,-7-13 0-16,-5-7 2 16,-3-11-2-16,-6-7 0 15,4 0 8-15,0-7-5 0,3-21 5 16,7-14-8-16,3-10 0 15,6-7 0-15,2-8 0 16,2 4 0-16,2 7-1 16,2 14-5-16,-1 14-2 15,-8 18 7-15,3 10 1 16,-7 12-9-16,2 29 3 16,3 13 6-16,-6 10-1 15,0 1 8-15,1 6-8 0,-3-3 1 16,1-2 0-1,-2-3 0-15,0-7 0 0,-1-11-3 16,5-7-48 0,5-21-105-16,4-15-249 0</inkml:trace>
  <inkml:trace contextRef="#ctx0" brushRef="#br0" timeOffset="102931.1492">26794 11145 902 0,'0'0'115'16,"0"0"-105"0,0 0 18-16,0 0 24 0,0 0-22 15,0 0-27-15,156-31 5 16,-77 24 8-16,10-1-16 15,9-4 0-15,10-2 1 16,6-2 0-16,7-2 6 16,-3-4-4-16,-12-1-3 15,-12 4 23-15,-16-2-18 16,-15 4 8-16,-19 5 1 16,-15-1 2-16,-18 5 3 15,-11 0-2-15,0 1-13 16,-22-1 13-16,-16-1-14 0,-7-3-6 15,-6 1 3 1,-4-8 0-16,-3-1-1 0,0-1-3 16,0 0 4-16,4 2 3 15,8 2 7-15,7 7-16 16,13 6 6-16,8 4 0 16,14 0-1-16,4 0 1 15,0 8 0-15,24 12 10 16,18 6-6-16,14-4 19 15,7 0-15-15,-1 1 10 16,-6-2-7-16,-12 3-11 16,-19 6 0-16,-25 9 5 15,-9 9 1-15,-49 15-12 16,-29 5-9-16,-15 7-92 0,-4 1-287 16</inkml:trace>
  <inkml:trace contextRef="#ctx0" brushRef="#br0" timeOffset="119013.6952">28568 10609 638 0,'0'0'83'16,"0"0"-55"-16,0 0 3 16,0 0 78-16,0 0-13 15,0 0-55-15,0 0-17 16,-7-114-24-16,31 98 0 0,5 2 12 16,5 2-10-16,1 6 13 15,4 6-13-15,-4 0 7 16,1 16 26-16,-7 22-17 15,-2 7-6-15,-10 2 4 16,-3 4-10 0,-10-3 11-16,-4-6-14 0,0-4 0 15,-6-6 11-15,-15-4-13 16,-1-4 4-16,0-8 0 16,-5-4-1-16,-2-6-1 15,-2-6 0-15,2 0 0 0,-2-6 6 16,2-20-9-1,2-8 0-15,9-12-9 0,7-12-42 16,11-9-55-16,0 1-171 16,21 7-36-16</inkml:trace>
  <inkml:trace contextRef="#ctx0" brushRef="#br0" timeOffset="119502.1367">29178 10343 824 0,'0'0'57'15,"0"0"-28"-15,0 170 45 0,0-93 10 16,0 1-6-16,3 0-38 16,10-6-28-16,2-3-12 15,-1-10 17-15,-5-6-17 16,-3-9 0-16,-6-9 0 15,0-8 1-15,0-7-1 16,0-8-1-16,0-6-10 16,0-6-2-16,0 0-35 15,0-22-1-15,-11-21-180 16,1-11 78-16,-4-16 82 16,5-12-7-16,2-8-78 0,5-6 52 15,2 3 66 1,0 9 36-16,7 16 56 0,10 14 21 15,3 16 49-15,3 13-49 16,6 8 17-16,0 11-8 16,4 6-31-16,3 0 0 15,4 23-17-15,-3 4-5 16,-4 1 6-16,-12 6-34 16,-7 0 10-16,-12 2-1 15,-2 0-8-15,0-2 9 16,-29 0-10-16,-4-2-2 15,-3-5 1-15,0-5-4 16,5-10-70-16,7-8-151 16,1-4-152-16</inkml:trace>
  <inkml:trace contextRef="#ctx0" brushRef="#br0" timeOffset="119858.1746">29608 10528 410 0,'0'0'153'0,"0"0"-131"0,0 0-17 15,0 0 67-15,120-65 35 16,-97 41-90-16,-7 0-12 16,-5 0-2-16,-7 2-2 15,-4 0 5-15,0 1-6 16,0 6 2-16,-9 3 14 15,-9 7 5-15,-1 5 13 16,-4 0-19-16,-1 23-1 0,1 9 23 16,6 10-10-16,3 6-7 15,5 4 20 1,9-4-34-16,0 0 1 0,0-6-6 16,18-3-1-16,14-7 0 15,1-6-1-15,7-6-29 16,-5-13-62-16,-1-7-51 15,-5 0 6-15,-5-25-116 16</inkml:trace>
  <inkml:trace contextRef="#ctx0" brushRef="#br0" timeOffset="120251.4261">29990 10329 569 0,'0'0'88'0,"0"0"-67"16,0 0 56-16,0 0 76 15,0 0-64-15,0 0-48 16,110 126 1-16,-89-88-15 16,-5-2 0-16,-3-6-1 15,-5-6-21-15,-5-7 3 16,-1-5 0-16,-2-6-2 16,0-5 3-16,0-1-3 0,0 0-4 15,0-1 21 1,0-27-20-16,-7-11-1 15,5-13-2-15,2-4 0 0,0-2-5 16,25 7-7-16,6 14 1 16,2 14 11-16,-2 14-6 15,3 9 2-15,-5 0 6 16,0 23-2-16,0 10 28 16,-4 5-22-16,-6 0 9 15,-1 0-6-15,-3-2-6 16,-1-4 4-16,-1-4-7 15,-1-3-6-15,-1-7 4 16,3-9-116-16,3-6-232 16</inkml:trace>
  <inkml:trace contextRef="#ctx0" brushRef="#br0" timeOffset="121497.6863">28799 10688 607 0,'0'0'0'15,"123"-59"-3"-15,-45 37 3 0,8 11 28 16,13 11 108-16,3 11-40 15,-10 32-25-15,-17 10 9 16,-32 6-43-16,-32 3 4 16,-13-2-3-16,-52 0-3 15,-26-3-1-15,-17-10-23 16,-7-11-11-16,9-11 15 16,12-16-11-1,16-9-5-15,17-13 2 0,11-28 2 0,24-15-3 16,15-9-1-1,31-8-15-15,42 2 11 0,30 4-10 16,20 15 8-16,10 12-2 16,5 12 9-16,-4 13 0 15,-5 14 3-15,-4 1-1 16,-7 7 39-16,-7 19-28 16,-19 7 13-16,-23-1-16 15,-29 0 1-15,-29 2-5 16,-11 0-5-16,-38 2-1 15,-28-2 29-15,-17-4-28 16,-4-14 4-16,9-12-3 16,16-4 0-16,22-21 6 15,20-32-8-15,20-17-2 16,29-10-3-16,40-3-6 0,18 9 10 16,4 15-4-16,-4 10 5 15,-12 15 0-15,-17 14-1 16,-18 10 1-16,-15 8-9 15,-2 2 3-15,-1 0-86 16,7 6-174-16,4 3-444 16</inkml:trace>
  <inkml:trace contextRef="#ctx0" brushRef="#br0" timeOffset="121820.0422">30983 10051 1003 0,'0'0'66'0,"0"0"-36"16,156-44 53-16,-105 44-1 15,-4 15-40-15,-6 20-33 16,-10 9 7-16,-10 8-15 16,-2-1 0-16,-13 3 12 15,-6-1-12-15,0-1-1 16,-13-2 10-16,-16-4-8 15,-6-6 6-15,-4-15-8 16,-1-16 0-16,-2-9 13 16,-1-21-13-16,3-28 0 15,5-15 1-15,10-14 3 0,14-11-8 16,11-5-5-16,0 7-47 16,20 20-21-16,9 21-123 15,2 17-232-15</inkml:trace>
  <inkml:trace contextRef="#ctx0" brushRef="#br0" timeOffset="122164.7415">31494 9918 688 0,'0'0'80'0,"0"0"50"0,42 136 46 16,-24-73-85-1,1 2-29-15,2 0-34 0,-1-5-16 16,2-6 8-1,-4-8-11-15,-3-6-6 0,-1-11 24 16,-5-10-26-16,-7-8 5 16,-2-11 0-16,0 0 7 15,0-17 25-15,-15-25-17 16,-8-14-17-16,-2-18 5 16,5-17-4-16,5-21-10 15,8-6 7-15,7 5-2 16,0 11 0-16,20 24-8 15,13 18-9-15,8 18 17 16,3 16-14-16,3 12 0 16,-3 12-18-16,-6 2-34 15,-15 15-52-15,-13 16-268 0,-10 11-124 16</inkml:trace>
  <inkml:trace contextRef="#ctx0" brushRef="#br0" timeOffset="122613.7433">31589 10150 690 0,'0'0'72'16,"0"0"-62"-16,0 0 90 15,0 0 35-15,0 0-110 16,0 0-25-16,156-54-2 16,-100 24-21-16,-5-4-49 15,-4 1 21-15,-9 2 48 0,-9 5 3 16,-11 12 16-16,-12 8 64 15,-1 6 9-15,-5 0-27 16,2 24-50-16,0 16 48 16,-2 11 0-16,2 5-46 15,0 0 8-15,5-5 0 16,0-2-10-16,2-11 1 16,-1-6-13-16,1-8 3 15,-1-10 6-15,-6-6-8 16,-2-8-1-1,0 0 16-15,0-16 6 0,0-22 3 16,0-19-25-16,-10-15 0 16,-3-20 3-16,5-14-2 15,1-4-2-15,7 7 0 0,0 14 1 16,2 26-2-16,22 15-2 16,3 15 4-16,2 16-5 15,0 7 5-15,6 7 0 16,4 3-11-16,-1 3-15 15,-7 21-67-15,-14 8-127 16,-9 10-315-16</inkml:trace>
  <inkml:trace contextRef="#ctx0" brushRef="#br0" timeOffset="122763.9837">32109 10051 860 0,'0'0'112'16,"0"0"-26"-16,0 0 39 15,0 0-18-15,0 0-68 0,0 0-31 16,156-47 6-16,-88 19-14 16,-12 8-68-16,-18 10-254 15</inkml:trace>
  <inkml:trace contextRef="#ctx0" brushRef="#br0" timeOffset="189231.6505">28773 10565 353 0,'0'0'250'16,"0"0"-219"-16,0 0-30 15,136-80-1-15,-38 58 8 16,16 8 30-16,15 10 4 16,6 4 12-16,-3 17 20 0,-12 18 20 15,-27 10-31-15,-25 3-20 16,-28-2-16-16,-31-4-21 15,-9 0-2-15,-36-5 17 16,-26 0 3-16,-25-5 7 16,-11-9-12-1,-10-16-15-15,10-7 12 0,21 0-14 16,23-13-2-16,27-16 17 16,27-7-12-16,7-4-2 15,53 2-3-15,27 6 0 16,23 10-11-16,8 13 3 15,-1 8-42-15,-5 1-261 16</inkml:trace>
  <inkml:trace contextRef="#ctx0" brushRef="#br0" timeOffset="190212.4599">31413 11357 669 0,'0'0'149'15,"0"0"-97"-15,-141-38-2 16,93 26 59-16,-2 2-26 16,4 5-27-16,3 0-29 15,8 3-13-15,8 2 16 0,12 0-23 16,10 0 8-16,5 0 4 15,0 0-18-15,34-2 5 16,43-2-6-16,39 0 3 16,34-2 8-1,16-4-11-15,-2 0 0 0,-13 0-2 16,-19 0 4-16,-35 3-2 16,-36 4 0-16,-30 3 0 15,-25 0-2-15,-6 0 2 16,-46 3-8-16,-41 18 8 15,-36 4 4-15,-24-4 4 16,-13-1-8-16,-12-1 2 16,-9-5 6-16,2-3-8 0,0-2 0 15,30-3 3-15,41-2-1 16,46-4 23-16,45 0-16 16,19 0 0-16,67-3-3 15,45-16-5-15,52-8 7 16,35 4-8-16,9 1 0 15,-1 3 5-15,-22 5-5 16,-36 6 0-16,-37 6-4 16,-47 2 9-16,-36 0-10 15,-29 0 4-15,-2 10-26 16,-31 10 7-16,-17 7-28 16,-8-4-28-16,-9 4-27 15,-4-5-45-15,-7 0-132 16,-9-7-177-16</inkml:trace>
  <inkml:trace contextRef="#ctx0" brushRef="#br0" timeOffset="195733.9005">14556 4389 142 0,'0'0'28'16,"0"0"-18"-16,-141 60 4 16,97-33-9-16,-1 3 20 15,3 2 2-15,1 3-7 0,8 8 2 16,2 7 2-1,5 6 5-15,1 8 33 0,2 13-20 16,5 5 0-16,10 9-13 16,8 1-4-16,0-9-6 15,29-5-9 1,18-8 2-16,10-7 7 0,13-3-8 16,5-1 2-16,10-3-6 15,2-8 2-15,7-7 3 16,-1-10-11-16,-2-9 0 15,3-8 8-15,0-10-9 16,1-4 3-16,-3 0-3 16,-7-21 0-16,-6-11 5 0,-5-9-2 15,-5-9-3-15,-4-13 7 16,-5-9-2 0,-6-12 2-16,-8-18-4 0,-9-17-2 15,-8-9-2-15,-10-3 0 16,-15 5-20-16,-4 14-16 15,-29 14-27-15,-35 13-171 16</inkml:trace>
  <inkml:trace contextRef="#ctx0" brushRef="#br0" timeOffset="199678.748">13580 7678 128 0,'0'0'48'0,"193"0"-18"16,-66 0-6-16,7 0 17 16,-7 0-14-16,-11 0-14 15,-18 0-1-15,-18 0-12 16,-20 0 0-16,-15 0-2 0,-18 0-20 15,-16 0-11-15,-11 0 2 16,0 0 18-16,-29 0 11 16,-17 0-19-16,-17 4-47 15,-9-2 23-15,-10-2 4 16,-12 0 16-16,-10 0 5 16</inkml:trace>
  <inkml:trace contextRef="#ctx0" brushRef="#br0" timeOffset="199870.6542">13156 7688 481 0,'0'0'81'0,"0"0"-81"15,0 0-10-15,166 0 10 0,-40 0 7 16,30 0-7-16,23-4 0 16,12-2 0-16,1-2-1 15,-16-2 1 1,-22 4-9-16,-32 2 0 0,-33 4-11 15,-34 0-90-15,-30 0-62 16,-23 0 54-16,-2 0 12 16</inkml:trace>
  <inkml:trace contextRef="#ctx0" brushRef="#br0" timeOffset="200037.4011">13736 7743 495 0,'0'0'0'0,"129"-9"-13"16,-9-5-24-16,21-2-8 15,17-2-8-15,4 2-45 16,-8-2-119-16</inkml:trace>
  <inkml:trace contextRef="#ctx0" brushRef="#br0" timeOffset="204348.6198">17318 12378 206 0,'0'0'68'0,"-158"-89"-46"0,64 40-22 16,-20-1 3-16,-12-3 16 16,-8-1 15-16,-13 2 1 15,-5 6-19-15,-10 10-16 16,-19 12-25-1,-19 14-205-15</inkml:trace>
  <inkml:trace contextRef="#ctx0" brushRef="#br0" timeOffset="206828.9199">13237 7692 144 0,'0'0'81'0,"0"0"-24"0,0 0-3 16,0 0 0-16,0 0-9 15,0 0-13-15,-23 12-31 16,63-3 7-16,22 0 32 16,27-1 2-16,30-4-11 15,24-4 0-15,23 0-21 16,13-4 4-16,1-15-2 16,-6-2 1-16,-17-3-5 15,-28 4-4-15,-25 4 0 0,-33 8-2 16,-30 5-2-16,-28 3-9 15,-13 0 1-15,-25 0 8 16,-26 13 2-16,-15 5-2 16,-19 2 0-16,-11 0-3 15,-18 0-6-15,-9-4 4 16,-8-2 1-16,-5-4-2 16,5-4 5-16,10-5 1 15,26-1 6-15,24 0 17 16,28 0 1-16,25 0 16 15,18 0 17-15,9-3-9 16,47-11-45-16,35-2-2 16,34-2-1-16,29 4 5 15,10 2-4-15,2 4 0 16,-18 4-1-16,-25 4 0 16,-32 0-2-16,-33 0-11 0,-27 8-24 15,-23 4 0-15,-8 3 10 16,-23-2 27-16,-20 3-5 15,-9-1 5-15,-6-1 4 16,-5-1-3-16,-1-1-1 16,-1-1 1-16,3-4 0 15,8 0 1-15,9 0 4 16,14-5 7-16,13-2 20 16,9 0-5-16,7 0 10 15,2 0-19-15,0 0-19 0,0 0 0 16,5 0-3-16,10 0 6 15,3 0 7-15,-3 0-9 16,-6 0-2-16,1 0 2 16,-6 0-1-16,-2 0 0 15,-2 0-3-15,0 0-1 16,0 0 3-16,0 0-15 16,0 0-4-16,0 0-24 15,0 0-1-15,0 2-19 16,0 4-70-16</inkml:trace>
  <inkml:trace contextRef="#ctx0" brushRef="#br0" timeOffset="209061.7753">14455 11671 292 0,'0'0'54'16,"-44"-205"-29"-16,23 96-5 16,6 8 83-16,1 10 12 15,8 17 25-15,-1 17-42 0,3 17-34 16,2 10-26-16,0 10 2 16,2 10-9-16,0 2-4 15,-2 7-10-15,2 1-1 16,0 0-14-16,0 0 1 15,0 0-2-15,0 7 0 16,0 15 1-16,0 8-2 16,0 7 6-16,0 3 3 15,0 4-6-15,0-2-1 16,0-4 2-16,0-1-2 16,0-2-1-16,0-7-1 0,0-4 0 15,0-4 2-15,0-10 2 16,0-3-6-16,0-6 4 15,0-1 1-15,0 0 2 16,0 0 1-16,0-22 10 16,0-14-1-16,0-14-13 15,0-4 0-15,0 0-1 16,0-2 0-16,0 6-1 16,0 6 1-16,0 3-1 15,0 11 2-15,0 7-2 16,0 6 0-16,0 5 2 15,-6 4-2-15,2 2 13 16,0-1-11-16,1 2-2 16,1 5 0-16,0 0 4 15,0 0-4-15,-2 0 0 16,-4 5 0-16,-7 16 2 0,-1 10 2 16,-1-2-3-16,1-3 0 15,5-2 0-15,0-5 0 16,4-3-1-16,2-7 0 15,1-2 3-15,4-2 0 16,0-5-3-16,0 0 4 16,0 0-4-16,0 0 4 15,0-9 2-15,0-13-4 16,14-7 4-16,3-3-5 0,-1 4-2 16,2 2 2-1,0 4-1-15,-1 10 0 0,-1 8 1 16,-1 4 0-1,4 0 15-15,1 14-8 0,4 13 9 16,0 4 0-16,1 1-8 16,0 0-2-16,-1 0-7 15,2-1 0-15,-3-3 0 16,-1-2-9-16,-4-4-47 16,-7-9-98-16,-4-6-434 15</inkml:trace>
  <inkml:trace contextRef="#ctx0" brushRef="#br0" timeOffset="210079.8505">13927 11075 400 0,'0'0'48'16,"0"0"-22"-16,0 0 14 16,0 0 39-16,0 0-22 15,0 0-41-15,0-10 0 16,45 10 18-16,13 0 10 0,15 0 5 15,14 8 3-15,9-3-20 16,10-1-9-16,2-4-13 16,-6 0 2-16,-15 0-5 15,-18-7-5-15,-24 1 0 16,-21 2-2-16,-17 0 0 16,-7 2 4-16,-4-2 7 15,-30-3-11-15,-10 3-1 16,-10 1 1-16,-9 1 1 15,-5 2-1-15,-13 0 0 16,-8 0 0-16,-7 0 3 16,-4 2 1-16,0 5-1 15,4 4 20-15,18-5 39 16,18-2 6-16,24-2-13 0,25 0-16 16,11-2-13-16,38 0-17 15,41 0-9-15,31 0 4 16,27-8 9-16,7-6-11 15,1-5 2-15,-12-1-3 16,-16 1 0-16,-26 1 2 16,-31 5-1-16,-29 8-3 15,-18 2 1-15,-13 3 0 16,-8 0 7-16,-30 0 1 16,-18 14-3-16,-6 5 4 15,-11 1-9-15,-8-1 0 16,-4-1 3-16,-11 2-1 15,-6-3-1-15,-7-1-1 0,0 1 0 16,6-9 9-16,21 1-8 16,26-3 16-16,27-6 4 15,29 0-6-15,23 0-2 16,56-18-13-16,46-12 0 16,43-6 13-16,21-2-12 15,12-1-1-15,3 2 3 16,-15 2-3-16,-27 12 0 15,-47 4-2-15,-49 8-3 16,-37 10 4-16,-29 1-6 16,-4 0 6-16,-40 12-2 0,-30 13 3 15,-24 9 3-15,-22 2-2 16,-14 0-1-16,-11-1 0 16,-6 1-3-16,-7-7 2 15,-9-3 0-15,-3-2 2 16,10-5 0-16,20-6-1 15,35-3 0-15,42-4 6 16,41-6-4-16,22 0 8 16,72-9-6-16,59-20 0 15,60-15 15-15,52 0-2 16,13 3 2-16,-5 11-5 16,-41 17-14-16,-60 13 0 15,-67 8-59-15,-81 27-76 16,-54 10-390-16</inkml:trace>
  <inkml:trace contextRef="#ctx0" brushRef="#br0" timeOffset="220599.324">16227 4885 764 0,'0'0'60'0,"0"0"-27"0,-52-119-33 16,37 79 9-16,-3 0 55 16,0 2 10-16,-2 0-39 15,-5 0-19-15,-2 0-7 16,-2 0 24-16,-4 1-9 16,-5 1 2-16,-3 4 3 15,-13 0-28-15,-6 1 14 16,-5 1-11-16,-4 5-4 15,-7 3 15-15,-4 5-14 16,-9 2 1-16,-4 5-2 16,-11 5 3-16,-2 5 1 0,3 0-4 15,5 0 0 1,11 9-5-16,7 9 11 0,4 4-9 16,5 6 3-16,-2 6 0 15,1 4 0-15,1 7 0 16,6-2 0-16,1 5-4 15,6 2 9-15,4 3-8 16,3 3 3-16,6 0 0 16,6 6 4-16,7-1-4 15,12 1 0-15,11 0 1 16,9 8 4-16,0 8-5 16,7 7 1-16,22 3 3 15,11-4 14-15,9-10-13 16,11-6 6-16,7-5 7 15,14 0-10-15,10-6 13 0,11-9-8 16,10-6-3-16,1-8 10 16,-1-8-16-16,2-4 4 15,-4-8-2-15,-2-3-3 16,-10-8 2-16,-11-3 0 16,-12 0-5-16,-2-8 18 15,-3-12-16-15,-5-5 10 16,-5-8-1-16,-2-5 1 15,-3-6 1-15,-2-10-4 16,-1-7-5-16,-4-11 18 16,0-14-14-16,-6-25 3 15,-4-15-6-15,-2-12-1 0,-7-9 1 16,-14 9-5 0,-13 14-3-16,-2 16 1 0,-40 21-12 15,-31 21-4-15,-43 10-47 16,-44 22-31-16,-56 18 18 15,-62 16-484-15</inkml:trace>
  <inkml:trace contextRef="#ctx0" brushRef="#br0" timeOffset="227747.8665">9337 5718 287 0,'0'0'13'0,"0"0"15"15,0 0-13-15,-33-108 12 16,22 79 65-16,-3 1-39 16,-3-3-8-16,-6 1-20 15,-6-3-21-15,-8-3 15 16,-6 3-2-16,-6-1 25 0,-2 0 6 16,-5 5-15-1,-1 2 6-15,-7 3-8 0,-2 5-21 16,-7 5 26-1,-6 8-20-15,-5 5-8 0,-3 1-6 16,-2 0 4-16,0 0-2 16,2 11-1-16,-3 11-3 15,-3 4 18-15,-3 9-12 16,-2 7-5-16,9 4 0 16,4 8 7-16,8 11 1 15,3 6-8-15,0 12 2 16,6 8-1-16,3 10-1 15,11 2 4-15,14 5-2 16,16 2 5-16,19 2 7 16,5 0-6-16,25 1 0 0,26-1-1 15,18-3 4-15,20-9 1 16,20-12 2-16,25-16 2 16,26-16 10-16,23-16-17 15,13-14 3-15,2-14-7 16,-13-12 1-16,-15 0-1 15,-20-19-5-15,-17-23-1 16,-15-9 13-16,-14-17-10 16,-10-20 6-16,-18-14-6 15,-11-16 6-15,-15-13-1 16,-9-4-7-16,-12-5 0 16,-14 0 5-16,-10 5-6 0,-5 11-1 15,-13 16-6 1,-25 22-8-16,-18 21 3 15,-16 21-21-15,-14 21-25 0,-19 14-142 16,-20 9-58-16,-20 3-182 16</inkml:trace>
  <inkml:trace contextRef="#ctx0" brushRef="#br0" timeOffset="230427.8726">26200 13618 1136 0,'0'0'3'16,"0"0"5"-16,0 0 0 16,0 0-7-16,-67-104 5 15,115 92 3-15,33-9 13 0,30-1 29 16,30-6-27-1,17 0-3-15,16-4-17 0,3-8-2 16,2 2 2-16,-12-1-4 16,-20 7-8-16,-33 17-22 15,-40 12-39-15,-48 3-93 16,-26 26-208-16,-55 13-45 16</inkml:trace>
  <inkml:trace contextRef="#ctx0" brushRef="#br0" timeOffset="230594.1">26279 13796 593 0,'0'0'114'15,"-158"28"38"-15,121-19-81 16,24-8-44-16,13-1-6 16,68-6 25-16,53-28 6 15,50-13-12-15,43-9-34 0,24-3-6 16,8 0-18-16,-10 1-179 15</inkml:trace>
  <inkml:trace contextRef="#ctx0" brushRef="#br0" timeOffset="231596.4701">27980 14253 1162 0,'0'0'10'15,"31"-102"22"-15,18 70-25 16,15 8 4-16,10 12 26 16,4 12 16-16,-4 4-22 15,-5 37 1-15,-17 22-29 16,-13 21 6-16,-22 6-9 15,-17 11 7-15,-13 9-3 16,-36 0-4-16,-13-7 0 0,-9-21 2 16,-2-20 2-16,-4-20-3 15,6-13-1-15,7-24 3 16,6-5 9-16,10-20-11 16,11-40 0-16,14-35-1 15,17-18-2-15,6-12-21 16,29 6-65-16,29 15-123 15,17 16-509-15</inkml:trace>
  <inkml:trace contextRef="#ctx0" brushRef="#br0" timeOffset="232060.3469">29140 14055 1195 0,'0'0'12'0,"0"144"20"0,-4-54 4 15,-9-2 2-15,-1 1 10 16,-1-3-10-16,1-2-15 16,3-6-6-16,-3-9-17 15,4-19 1-15,1-18 5 16,2-16-3-16,5-10-2 16,-1-6 2-16,-3-36 4 15,1-35-7-15,1-25 0 16,4-12-7-16,0 0 5 15,15 17-5-15,16 19 4 0,8 25 2 16,3 22 1-16,0 19-3 16,5 6 3-16,3 20 0 15,2 26 3-15,0 13-2 16,2 3 8-16,-4 4-9 16,2-5 2-16,-3-2-1 15,-5-9-1-15,-2-16 0 16,-7-16 1-16,-10-18 0 15,2-4 5-15,0-40 2 16,0-24-3-16,2-19 10 16,-6-13-14-16,-6-8-2 15,-3 4 0-15,-6 10-10 16,-3 22-15-16,-3 15-35 16,0 21-85-16,-2 16-271 15</inkml:trace>
  <inkml:trace contextRef="#ctx0" brushRef="#br0" timeOffset="232545.4125">30511 13509 975 0,'0'0'163'0,"-112"-101"-128"15,23 52-35-15,-27-1 0 0,-33-5 3 16,-29 5 4-16,-38 8 1 16,-27 7-5-16,-25 14-3 15,-21 12 4-15,-19 9-4 16,-24 7 0-16,-17 37 0 16,-4 20 10-16,24 25 21 15,41 21 24-15,59 20-16 16,55 26 3-16,60 21-36 15,63 26 12-15,51 22-11 16,76 25-1-16,75 10 15 16,65 1-18-16,56-14 0 15,47-33 9-15,24-32-12 0,3-39 0 16,-15-47-7 0,-32-39-10-16,-31-51 17 0,-35-20-17 15,-32-59 6-15,-37-39 5 16,-37-34-15-16,-35-39 16 15,-20-19 1-15,-6-22 4 16,-5-2-2-16,-8 22 2 16,-19 29-28-16,-34 41 5 15,-39 36-10-15,-49 24-91 16,-38 24-381-16</inkml:trace>
  <inkml:trace contextRef="#ctx0" brushRef="#br0" timeOffset="232798.5203">26781 16181 1068 0,'0'0'25'16,"209"9"27"-16,-12-9-42 15,56-17-9-15,48-27 15 16,34-6 3-16,14 1 22 16,-8 12-20-16,-23 17-14 15,-46 19-6-15,-62 1-1 16,-67 26-55-16,-79 16-190 16,-59 10-471-16</inkml:trace>
  <inkml:trace contextRef="#ctx0" brushRef="#br0" timeOffset="232977.68">28448 16758 925 0,'-147'26'207'16,"39"-2"-124"-16,46-6-10 15,57-1-59-15,50 0-7 16,100-15 32-16,89-2 3 16,84 0-18-16,57-10-15 15,33-8-9-15,-3 4 0 16,-33-4-3-16,-54-4-43 0,-68-18-207 15</inkml:trace>
  <inkml:trace contextRef="#ctx0" brushRef="#br0" timeOffset="248277.9827">30501 13389 328 0,'0'0'73'16,"0"0"14"-16,0 0-47 15,0 0 22-15,0 0 21 16,0 0-24-16,0 0 0 15,-15-56-8-15,13 54-28 16,0-4 52-16,0 0-49 0,0 2 16 16,-1 0 14-16,0 2-37 15,1 2 17-15,2 0-5 16,0-2-15-16,0 2 23 16,0 0-33-16,0 0-5 15,0 0-1-15,0 0 7 16,0 8-5-16,0 18-2 15,0 4 0-15,2 2 15 16,8 4-11-16,-1 0-4 16,1 4 1-16,2 4 12 15,-3-1-3-15,2 1-10 16,-6 1 0-16,-3 4 5 0,-2 1 0 16,0 0 3-1,0-1-8-15,0-2 9 0,-12 0 2 16,1 0-8-16,-5 0-3 15,3-2 11 1,-3 2-10-16,-1 0 3 0,-1 2-4 16,-2 2 10-16,0 2-3 15,0 1-7-15,0-1 0 16,0 1 1-16,-1-1 11 16,2-3-17-16,-4 3 5 15,-1 1 0-15,-1 3-3 16,-1 5 7-16,-3-3-4 15,-2 4 0-15,-2-1 3 0,-6 0 1 16,-3-2-4-16,-3 2 0 16,-6 1-3-16,2-1 3 15,0 0 0-15,0 1 0 16,5-6 7-16,-1 6 1 16,3-9-8-16,-1 4 0 15,3-8 2-15,-2 2-1 16,1-4-1-16,2-2 0 15,-1-5 2-15,2-7-12 16,5-1 10-16,4-6-45 16,2-1-19-16,2-12-86 15,-4-7-238-15,0-2-326 0</inkml:trace>
  <inkml:trace contextRef="#ctx0" brushRef="#br0" timeOffset="264848.8809">14192 11103 528 0,'0'0'123'0,"0"0"4"16,-118 2-59-16,91-2 33 0,10 2 8 15,7-2-32-15,8 0-12 16,2 2-53-16,0 0-10 16,14-2-4-16,37 0 3 15,34-2-1-15,29-18 26 16,17-8-15-16,4-2 8 16,2 0-16-16,-15 1-2 15,-15 7 5-15,-24 9-4 16,-30 4-2-16,-29 9 0 15,-16 0 2-15,-8 0-1 16,-21 11 4-16,-30 17 1 16,-20 9 31-16,-10 7-27 15,4-1 14-15,10-6 1 0,15-6-8 16,19-14-4-16,15-6-13 16,11-9 1-16,7-2-6 15,0 0 5-15,10 0-23 16,23-24-22-16,7-16-88 15,-2-21-520-15</inkml:trace>
  <inkml:trace contextRef="#ctx0" brushRef="#br0" timeOffset="265742.7865">16227 4251 859 0,'0'0'69'0,"-156"-100"-68"15,58 59 20-15,-18 9 35 16,-18 17 2-16,-19 15-7 15,-24 14-51-15,-24 40 0 0,-10 24 7 16,2 22-2-16,8 17-1 16,30 11-4-16,28 14 2 15,36 9 14 1,44 9-14-16,46-1-2 0,26-8 0 16,67-15 4-16,43-28-3 15,38-22-1-15,37-26 0 16,26-25 21-16,14-22-16 15,6-13-6-15,-16-21 1 16,-24-31 0-16,-35-16 5 16,-36-18-5-16,-37-26 0 15,-36-22 5-15,-30-20-5 16,-26-11-1-16,-3 0-3 0,-39 13 4 16,-18 13-8-1,-18 25 8-15,-18 30 0 16,-13 36-4-16,-13 38 1 0,-9 18-16 15,-8 50-44-15,-8 14-265 16</inkml:trace>
  <inkml:trace contextRef="#ctx0" brushRef="#br0" timeOffset="271731.6199">12248 11209 43 0,'0'0'0'16,"0"0"-2"-16,0 0 0 15,0 0 1-15,0 0 1 16,0 0 0-16,0 0 7 15,0 0-2-15,0 0 17 16,0 0-3-16,0 0-4 16,0 0-5-16,6 0-9 0,3 0 0 15,2 0 4-15,0-4-5 16,2-2 0-16,1 0-9 16,1-2 9-16,3 2 0 15,0-2 0-15,2 1 0 16,0-2 0-16,2 1 2 15,3 0-4-15,-1 1 4 16,1-3-2-16,4 3 7 16,4-1-4-16,5-4-3 15,2-1 2-15,5 2 1 16,-3-1-5-16,1 1 2 16,-1 0 0-16,-4-1 1 15,1 4-1-15,2-2 0 16,-1 2 1-16,2 2-1 15,-1-3 4-15,-1 6-4 0,-1-2-1 16,0 1-3-16,-4 3 4 16,-1-3 0-16,-3-1 0 15,0 4 1-15,-2 1-2 16,0 0 1-16,0 0 0 16,0 0 5-16,0-3-4 15,5 2-2-15,3-3 0 16,3 0 1-16,3-2-3 15,-1 2 0-15,0-1 3 16,1 3 2-16,-3 1 0 16,0 1-4-16,-2 0 1 15,2 0 1-15,-2 0 0 16,1 0 0-16,0 0-4 16,1 0 3-16,0 0-10 0,-1 0 5 15,4 0 0-15,2 0 6 16,2 0-7-16,4 0 7 15,4 0 0-15,10 0 0 16,9 0 0-16,8-3 9 16,12-13-3-16,15 0-4 15,11-2 6-15,5 0-8 16,2 1 5-16,0 2-5 0,0 1 0 16,1 4 0-1,-6 5-6-15,-5-1 5 16,-5 2 0-16,-5-3-9 0,-6-3-4 15,-8-2-22 1</inkml:trace>
  <inkml:trace contextRef="#ctx0" brushRef="#br0" timeOffset="271975.8312">16460 10684 31 0,'0'0'43'15,"0"0"-13"-15,141-88 3 16,-101 54 6-16,-7-3 5 16,-2 1 16-16,-2-2-33 15,-6-4-9-15,-1-2-11 16,-7-8-3-16,1-8-4 15,-3-9 0-15,-1-9-2 16,-1-4-2-16,0-2-7 16,3 1-4-16,-6 7 0 15,-1 0 1-15,-7 3-3 0,0 4-23 16,0 5 14-16,-15 2 22 16,-8 1 4-16,-8 1 4 15,-5 1-4-15,1 2 1 16,-8-5-1-16,-1-1-17 15,-1-5-70-15</inkml:trace>
  <inkml:trace contextRef="#ctx0" brushRef="#br0" timeOffset="280166.0587">15661 4421 601 0,'0'0'89'0,"0"0"-89"16,0 0 3-16,-105-114-3 16,69 82 34-16,1 2 55 15,1-2-36-15,-1 0-1 16,-2-1-11-16,2 2-7 0,-1 1 5 15,3 6-2-15,0 3 0 16,-5 3 2 0,-7 7-34-16,-6 1-3 0,-4 5 8 15,-3 3-2-15,-3 2-1 16,1 0-7-16,0 0 7 16,2 14-7-16,-5 8 2 15,-3 9-2-15,-1 1 3 16,-2 4-3-16,9 0 1 15,4 1-1-15,7 1 0 16,3 5 3-16,3 4-2 16,7 5-1-16,5 0 3 15,6 8 0-15,8 5 0 16,3 4-3-16,5 5 0 0,9 2 11 16,0 3-8-16,9 1 15 15,27 4-12-15,11 4 8 16,11 4 7-16,15-3-20 15,10-8 5-15,17-10 7 16,12-12-7-16,10-12 6 16,11-9-7-16,6-13-2 15,1-15 6-15,-4-10-3 16,-11 0-6-16,-10-31 0 16,-12-11 2-16,-11-11 2 15,-21-18-3-15,-15-17 1 16,-17-15 8-16,-14-6-10 15,-12-4 4-15,-9 14-3 0,-4 19-1 16,0 20 0-16,-8 16-3 16,-19 17-14-1,-11 14-13-15,-18 13-80 0,-25 8-136 16,-25 28-429-16</inkml:trace>
  <inkml:trace contextRef="#ctx0" brushRef="#br0" timeOffset="281094.2084">14079 6978 551 0,'0'0'44'15,"0"0"-43"-15,0 0 28 16,0 0 118-16,0 0-49 15,0 0-46-15,8 0 7 16,-3-2 8-16,0-11-13 0,1-4-12 16,3-6-9-16,-1-2-3 15,4-6-2-15,-3-7 2 16,3-3 1-16,1-5-11 16,2-11 3-16,3 0-9 15,2-14-1-15,-2-9 4 16,-2-8-14-16,-1-7 1 15,1 5 3-15,-1 12-5 16,1 12 4-16,-5 17-4 16,-3 13-1-16,-2 13 10 15,-6 7-8-15,0 8-2 16,0 3-1-16,0 4-2 16,0 1-1-16,-14 6-26 15,-13 23-54-15,-4 11-38 0,-5 5-198 16,-1-1-387-16</inkml:trace>
  <inkml:trace contextRef="#ctx0" brushRef="#br0" timeOffset="281508.9358">13538 7338 125 0,'0'0'577'15,"0"0"-567"-15,0 0-3 16,0 0 34-16,0 0 92 15,127 11-28-15,-36-11-46 16,22-7-13-16,21-6 7 16,10-5-5-16,10-1-4 15,0 1-7-15,-7-3-15 16,-10 3 5-16,-22 1-12 16,-20 3-2-16,-23 4 2 0,-25 4-10 15,-25 0-1-15,-11 5-4 16,-11 1 0-1,0-3-2-15,0 2 2 0,-17-1-13 16,-21 2-73-16,-13-3-49 16,-5 3-145-16,-2 0-226 15</inkml:trace>
  <inkml:trace contextRef="#ctx0" brushRef="#br0" timeOffset="282501.5144">13410 7684 336 0,'0'0'494'0,"0"0"-472"16,-20 113-12-16,9-54 30 16,2 3 55-16,3-1-25 15,1-9-41-15,1-7 3 16,-4-10-26-16,2-15 15 16,4-10 6-16,0-6-9 15,2-4 2-15,-2-6 14 16,-1-28-3-16,1-16-22 15,2-14-7-15,0-10-2 0,0-9 0 16,0-1 1-16,11 10 1 16,5 16-2-16,-1 19 0 15,-1 21 17-15,-7 14-3 16,-3 4 0-16,0 21-12 16,-4 19 7-16,0 14 10 15,0 4-15-15,-2-4-2 16,-9-6 4-16,9-10-6 15,2-9-3-15,22-18-57 16,27-11-163-16,11-10-873 16</inkml:trace>
  <inkml:trace contextRef="#ctx0" brushRef="#br0" timeOffset="283013.4548">14961 7493 597 0,'0'0'376'0,"0"0"-369"15,0 0-2-15,0 0 11 16,0 133 76-16,-6-79-32 15,-2 2-38-15,2 1 1 0,-3-7 8 16,3-5-4 0,-2-8-4-16,4-13-12 15,4-8-2-15,0-10 11 16,0-6-16-16,0 0 8 0,0-4 15 16,0-31 0-16,6-11-16 15,15-13-11-15,1-8 5 16,1-3-1-16,-2-1-4 15,0 8 0-15,-1 14-1 16,-7 21 2-16,-4 16 0 16,-9 12-1-16,0 5 1 15,0 29 7-15,-4 12-2 16,-14 8 17-16,0 0-10 16,5-10-10-16,3-10 3 0,6-12-6 15,4-14 0-15,0-6 3 16,0-2-1-16,0-2-4 15,0-22-5-15,0-9-29 16,0-4-10-16,0 1-54 16,-4 4-115-16,-7 5-458 15</inkml:trace>
  <inkml:trace contextRef="#ctx0" brushRef="#br0" timeOffset="285779.456">8397 8522 747 0,'0'0'0'0,"0"0"-31"16,0 0 15-16,167-92 16 15,-82 54 17-15,13-3 14 16,16-4-8-16,17-5-10 16,12-3-10-16,11-3 13 15,15 0 10-15,7-3-4 16,4 6 10-16,8-1-21 16,-6 6 10-16,-9 3-5 15,-7 10-1-15,-20 6-7 16,-18 11-5-16,-21 6-1 15,-20 10 12-15,-23 2-13 0,-14 0 5 16,-17 0-3-16,-9 7 5 16,-4 3 6-16,-2 3-9 15,0 5 11-15,0 4-1 16,1 4-11-16,4 6 18 16,6 11-9-16,2 3-3 15,4 8 6-15,4 2-11 16,-3 0 2-16,1 4 4 15,-6-1-10-15,-4-1 9 16,0 6-5-16,-5 0-3 16,2 5 7-16,-3 0-3 15,-6 1-6-15,-1 2 3 0,-8 0 0 16,-1 7 2 0,-1-2-5-16,-2 7 0 15,2-3 13-15,4-2-11 0,-4-5 2 16,3 0-1-16,1-2 0 15,4 3 2 1,5-2-4-16,4 7 0 0,1-3 19 16,5 0-18-16,-3-4 1 15,5 2-3-15,4 3 1 16,1-4 2-16,4-2-3 16,2-1 0-16,0-8 1 15,1 0 1-15,-2-3-3 16,-3-2 1-16,-3 2 0 15,-2-3 1-15,1-3-1 0,-1-2 0 16,2-6-1-16,3-2 4 16,7-6-3-16,3-4 0 15,8-3 2-15,4-6 0 16,4-3 0-16,5-4-2 16,1-6 2-16,7-8 1 15,0-4-3-15,6 0 0 16,8 0 0-16,9-4 5 15,6-5-3-15,6 0-4 16,-4 1 2-16,8 2-1 16,-2 2-2-16,1 0 2 15,-4 4 1-15,-7 0 0 16,-8 0 0-16,-5 0 0 16,-6 0-2-16,-3 0 2 0,0 0-1 15,1 0 4-15,1 0-3 16,3 0 2-16,4 0 1 15,4 0-1-15,5 0 2 16,0 0 6-16,-7 0 16 16,-10 0-22-16,-8 0 4 15,-3-6 6-15,1-3-10 16,-2-4-1-16,0 4-3 16,-2-4 0-16,-2 3 9 15,-5 1-6-15,0-3 3 16,-3 1 2-16,1-1-2 15,2-2 0-15,1 3-2 0,-1-6-2 16,2-2 14-16,1 2-14 16,3-3 5-16,-1-2-3 15,-3 2-1-15,-2-3 3 16,-6 4-6-16,-4-1 0 16,-4-5 8-16,-1 1-8 15,-7 0 2-15,-1-3 3 16,1-4-3-16,1-3 5 15,-4-4-6-15,-2-6-1 16,-4-2 0-16,0-6 0 16,-2-3 0-16,-5 1 0 15,0 2 0-15,-3 0-2 16,-9 5 4-16,-1 3-3 16,-7 0 1-16,0 1 0 0,1-8 1 15,2-6-1-15,-1-14 2 16,0-7-5-16,1-15 3 15,-5-7 0-15,0-2-3 16,0-2 3-16,0 2 0 16,0 9-2-16,0 9 2 15,0 8 1-15,0 8 1 16,0 2-4-16,0-2 1 16,-5-2 1-16,3-7 1 15,-2-5-1-15,-6-1 0 16,-3-2 2-16,3 2-2 15,-4 1-1-15,5-4 1 0,0-1 1 16,2 3 0-16,0 4-1 16,1 8-1-16,2 6-2 15,-3 6 6-15,0 5-4 16,5 5 1-16,-1 4 0 16,3 6 0-16,0 1 1 15,0 8-1-15,0 5 0 16,0 2 2-16,0 2-2 15,5 4-2-15,9 0 2 16,6 2 0-16,11 2 0 16,11 1 0-16,21 0-2 15,17-1 2-15,20 1 0 16,18 3-3-16,5 0 3 16,-6 4 3-16,-7 0-2 15,-12 2-1-15,-15 3 2 0,-15-4 0 16,-7 3-1-16,-14-2-1 15,-12 4 0-15,-8 0 0 16,-5 0 1-16,-8 0-1 16,-4 0 0-16,-3 0 0 15,-5 0 1-15,0 0 0 16,-2 0-1-16,0 0 3 16,0 0-2-16,0 0 4 15,0 0-3-15,0 0-2 16,0 0 9-16,0 0-7 15,0 0-2-15,0 0 1 16,0 0-1-16,6 0 0 0,2 0-2 16,1 0-6-16,-1 0-5 15,-8 0-99-15,-6 0-440 16</inkml:trace>
  <inkml:trace contextRef="#ctx0" brushRef="#br0" timeOffset="290308.681">2321 15913 1106 0,'0'0'13'15,"0"0"-13"-15,51 141 0 16,22-27 17-16,26 16 20 15,10 9-6-15,1-9-8 0,-13-14-22 16,-19-19 18 0,-18-29-16-16,-19-24 0 0,-12-18-3 15,-14-24-13-15,-15-2-56 16,0-41-185-16,-29-30-407 16</inkml:trace>
  <inkml:trace contextRef="#ctx0" brushRef="#br0" timeOffset="290491.5425">2539 15611 954 0,'0'0'65'15,"0"0"-50"-15,0 0-15 16,181 126 52-16,-101-38 13 16,12 14-18-16,-1 7-23 0,-2 1-1 15,-11-8-12-15,-8-12-9 16,-20-13-2-16,-14-15-8 15,-14-14-54-15,-20-12-86 16,-2-14-269-16</inkml:trace>
  <inkml:trace contextRef="#ctx0" brushRef="#br0" timeOffset="290825.5369">2842 16565 939 0,'0'0'70'15,"0"0"-70"-15,0 0-48 16,0 0 48-16,116-147-2 16,-43 72-12-16,8-14-76 0,0-1 19 15,-4 2 55-15,-15 16 16 16,-16 22 5-16,-23 27 7 16,-15 19 21-16,-8 4 41 15,0 27 44-15,0 12-34 16,0 11-34-16,0 0-16 15,0-6-7 1,0-7-19-16,15-11 8 0,3-12-16 16,1-5 5-16,0-6 1 15,-6-3 0-15,1 0 3 16,-1-30-2-16,-2-10-7 16,-2-10-4-16,-5-4-60 15,-2-8-91-15,1 3-218 0</inkml:trace>
  <inkml:trace contextRef="#ctx0" brushRef="#br0" timeOffset="291181.5601">3623 15721 725 0,'0'0'78'15,"0"0"26"-15,0 0-15 16,95 121 3-16,-61-86-38 16,-1-7-39-16,-2-6-1 15,-4-9-1-15,-2-7-12 16,-10-6 8-16,1 0-5 15,-5-28 15-15,-5-15-5 16,1-11-3-16,-2-6-10 16,-1 4 1-16,3 13-2 0,1 14 5 15,4 14-5-15,1 8 0 16,10 7-3-16,6 0 3 16,8 0-2-16,5 12 1 15,8-2 1-15,-4-6 18 16,-3-4-12-16,-8 0 8 15,-3-22 10-15,-10-9 12 16,-11-6 0-16,-7-8-22 16,-4-7-12-16,0 2-2 15,-22-9 0-15,2-6-38 16,0-12-155-16,9-14-759 16</inkml:trace>
  <inkml:trace contextRef="#ctx0" brushRef="#br0" timeOffset="291366.1256">4639 14087 1262 0,'0'0'52'0,"0"0"-52"16,0 0 0-16,111 184 13 16,-40-87 20-16,11 3-20 15,3 2-7-15,-4-12-4 16,-15-7-2-16,-13-11-11 15,-18-10-67-15,-18-12-93 16,-17-19-319-16</inkml:trace>
  <inkml:trace contextRef="#ctx0" brushRef="#br0" timeOffset="291692.7037">4801 14815 992 0,'0'0'138'16,"0"0"-125"-16,0 0 9 15,0 0 21-15,0 0-43 16,75-132-9-16,-5 73-26 16,6-5-131-16,-8-3-110 0,-7 6 135 15,-10 6 141 1,-18 19 27-16,-16 16 132 0,-13 14 17 16,-4 6-67-1,0 1-24-15,0 24-14 0,0 11-28 16,0 5-6-16,0 3-19 15,11-4-1-15,11-6-12 16,12-8-4-16,5-12 4 16,1-11-3-16,-1-3 5 15,-10-9-1-15,-12-22-2 16,-5-9-4-16,-8-6 0 16,-4-10-52-16,0-4-102 15,-14-12-362-15</inkml:trace>
  <inkml:trace contextRef="#ctx0" brushRef="#br0" timeOffset="291910.0761">5895 13168 1230 0,'0'0'14'0,"0"0"-12"16,2 119-2-16,36-42 29 15,13 2-1-15,13-1-24 16,6-8 6-16,-3-6-9 16,-7-7-1-16,-14-7-9 15,-17-6-103-15,-12-6-182 16,-17-12-241-16</inkml:trace>
  <inkml:trace contextRef="#ctx0" brushRef="#br0" timeOffset="292681.2516">5917 13878 906 0,'0'0'176'0,"0"0"-168"15,0 0-3-15,65-112-7 16,1 54 2-16,4 2-8 16,-1-5-57-16,-15 9 12 15,-15 6 52-15,-12 12 2 16,-14 16 30-16,-6 12 39 15,-4 6-15-15,3 0-12 16,5 16-35-16,10 14 6 0,3 8 15 16,2 1-12-1,3-4-7-15,0-5 1 0,2-7-4 16,-4-10 0-16,-2-4-7 16,-2-9 4-16,-4 0 4 15,1-15-1-15,-5-20 0 16,1-14-5-16,-5-12-2 15,-3-10 0-15,-4-1-2 16,0 4 1-16,3 11 0 16,1 20-2-16,4 14 3 15,3 15-1-15,6 8-3 16,6 0 3-16,4 18-2 16,2 10 3-16,-2 1 3 15,0-4-1-15,-6 0 2 0,-3-11-2 16,-4-4-2-16,-5-9 6 15,-1-1-6-15,-6-1 8 16,1-26-3-16,-1-9 0 16,-3-8-5-16,-3-6-4 15,0-4 1-15,0-4 0 16,0 0 4-16,0 4-3 16,0 11-3-16,20 18 5 15,2 9-2-15,-5 13 2 16,4 3-2-16,4 0 2 15,1 5 1-15,-1 9 1 0,-3 0 0 16,0-3-1 0,-3-2-1-16,-4-6 3 15,-7-3 1-15,-2 0-1 16,-2 0-3-16,-2-7 11 0,0-17-9 16,0-7-2-16,0-2 4 15,7-2-4-15,5 1 0 16,5 4 1-16,4 4 0 15,2 8 0-15,-3 6 0 16,0 11 7-16,0 1 12 16,3 0-18-16,0 3 5 15,-6 15-6-15,2-2-1 0,-3-2 0 16,6-8-51 0,5-6-147-16,0-6-362 0</inkml:trace>
  <inkml:trace contextRef="#ctx0" brushRef="#br0" timeOffset="292947.8554">8028 11905 978 0,'0'0'118'0,"0"0"-92"16,0 0 27-16,133-30 1 15,-102 54-13-15,-2 6-14 16,-2 3-9-16,-4 2 13 0,-11 1-16 15,-7-1-1 1,-5-1-4-16,0-7 0 0,-13-4 2 16,-12-7-3-1,-4-11-4-15,-2-5 13 0,0-7-18 16,2-27 0-16,6-20 0 16,12-21-29-16,11-17-54 15,0-18-122-15,49-4-659 16</inkml:trace>
  <inkml:trace contextRef="#ctx0" brushRef="#br0" timeOffset="293183.5039">8578 10954 575 0,'0'0'303'0,"0"0"-177"16,-58-115 18-16,33 106-35 0,3 9-30 16,4 13-44-1,9 28-35-15,7 18 11 0,2 15 9 16,18 16-6-16,24 15 1 15,14 11 1-15,13 12-3 16,13 0 8-16,5-4-18 16,-7-10 1-16,-13-17-4 15,-22-13-5-15,-25-9-14 16,-20-12-31-16,0-8-25 16,-36-19-42-16,-15-21-200 15</inkml:trace>
  <inkml:trace contextRef="#ctx0" brushRef="#br0" timeOffset="293296.6793">8506 11664 488 0,'0'0'20'0,"125"-142"-20"16,-42 66-184-16,6-5 101 16</inkml:trace>
  <inkml:trace contextRef="#ctx0" brushRef="#br0" timeOffset="293509.9075">9019 10636 558 0,'0'0'179'0,"-85"-111"-46"16,52 85-26-16,10 20 41 15,10 6-58-15,7 31-79 16,6 23-7-16,0 21 21 16,13 16 9-16,24 5-1 0,13 4-9 15,8 3-2-15,11-7 0 16,-1-9-12-16,1-7-6 15,-5-17-3-15,-18-4-1 16,-17-11-10-16,-21-6-51 16,-8-6-71-16,-37-12-204 15</inkml:trace>
  <inkml:trace contextRef="#ctx0" brushRef="#br0" timeOffset="293651.3477">8738 11394 798 0,'0'0'231'0,"0"0"-187"16,109-141-33-16,-24 73 17 16,10-3-11-16,3-4-17 15,-15 7-91-15,-31 9-488 0</inkml:trace>
  <inkml:trace contextRef="#ctx0" brushRef="#br0" timeOffset="294060.4477">5113 15561 1280 0,'0'0'63'16,"0"0"-56"-16,0 0 1 15,0 0-5-15,0 0-1 16,0 0 0-16,125 176 11 0,-43-80-10 16,0 7 7-16,-1-2-8 15,-6-7 0-15,-9-11-2 16,-16-17-31-16,-14-12-91 16,-27-20-126-16,-9-15-284 15</inkml:trace>
  <inkml:trace contextRef="#ctx0" brushRef="#br0" timeOffset="294650.4044">5262 16293 890 0,'0'0'210'0,"0"0"-187"15,0 0-23-15,13-103-3 0,47 37 1 16,21-22-1-16,13-12-18 16,-1-15-5-16,-12 3 5 15,-26 0 21-15,-33 9 7 16,-22 11-4-16,-11 19 7 15,-24 20 40-15,-2 20 32 16,8 20 0-16,12 10-36 16,5 3-24-16,12 31-18 15,0 31-4-15,25 28 0 16,18 16 14-16,3-1-10 16,6-10 1-16,4-12-3 15,-1-17-1-15,-4-18 6 16,-8-24-7-16,-12-12 3 15,-9-12-1-15,-8-13-1 16,-5-36 11-16,-1-27-6 0,-4-17-6 16,2-4 0-16,2 0-1 15,5 17 1-15,6 22-1 16,-2 24 3-16,1 23-5 16,2 11-1-16,7 11-8 15,11 24 10-15,6 8 2 16,8 4 1-16,1-16-1 15,8-9 1-15,5-18 0 16,3-4 0-16,-2-36-1 16,-9-22 9-16,-4-8-5 15,-10-10-4-15,-15-4-4 16,-15 8 4-16,-14 5-3 0,-2 19 1 16,-28 21 2-1,-1 16-3-15,0 11 6 16,2 18-3-16,7 23 5 15,11 12 1-15,11 5-3 0,8 5 1 16,41-13-4-16,27-10 0 16,28-26-16-16,17-14-35 15,8-14-146-15,-4-34-538 16</inkml:trace>
  <inkml:trace contextRef="#ctx0" brushRef="#br0" timeOffset="295426.5836">7494 14275 1074 0,'0'0'134'16,"0"0"-115"-1,0 0-15-15,0 0-1 0,0 0 29 16,56 166-9-16,-13-99-14 16,-3-1-4-16,-2-4 7 15,-1-12-9-15,-3-6-2 16,-10-20 0-16,-8-7 1 15,-9-17-2-15,-7 0 5 16,0-19 8-16,-16-19-7 16,-10-14-3-16,-1-8-3 15,-4-8 0-15,2-7-3 16,6 3 6-16,7 12-6 16,10 14 4-16,6 17-1 0,0 16 8 15,22 13-5-15,12 0 4 16,8 14 6-16,5 18 12 15,-1 4-6-15,1 1-8 16,-2-8-9-16,-3-7 5 16,-2-8-4-16,-11-10-4 15,-8-4 2-15,-10-5 0 16,-11-27 0-16,0-12-1 16,0-15-5-16,-21-7 3 15,-8-6-5-15,1 0 7 16,8 3-2-16,13 15 2 15,7 18 3-15,4 16-3 16,28 18 0-16,10 2-1 0,3 26 4 16,10 16 11-1,-2 5-13-15,-3-3 2 0,-6-4 3 16,1-11-3-16,-1-10-4 16,-4-13 1-16,-4-6-9 15,-12-4 5-15,-8-26-1 16,-9-16-1-16,-7-15 5 15,0-7-14-15,0-8 10 16,0 3 0-16,0 14 4 16,0 14 2-16,14 20-2 15,7 13 3-15,4 12-5 16,4 0 6-16,2 27-2 16,2 12 2-16,-1 7 3 15,-5-2 6-15,-9-3-8 0,-7 1-1 16,-11-9 5-16,0-5 1 15,-9-12-4-15,-22-16 0 16,-12 0 2-16,-6-30-7 16,0-23-6-16,3-20-34 15,5-11-50-15,10-16-87 16,6-7-241-16,8-1-224 16</inkml:trace>
  <inkml:trace contextRef="#ctx0" brushRef="#br0" timeOffset="295588.6268">8388 12989 669 0,'0'0'297'15,"0"0"-173"-15,0 0-25 0,0 0-15 16,0 0-31 0,163-77-35-16,-98 133 10 0,10 22 4 15,3 17-4-15,-4 12-12 16,-6 0-13-16,-5-9 2 16,-10-16-5-16,-5-15-24 15,-15-16-44-15,-14-14-68 16,-13-13-140-16,-6-11-237 15</inkml:trace>
  <inkml:trace contextRef="#ctx0" brushRef="#br0" timeOffset="296110.0092">8600 13687 531 0,'0'0'568'0,"0"0"-509"0,0 0-30 15,0 0 32-15,22-134-45 16,45 76-13-16,9-10-3 15,6-10-21-15,1-5-14 16,-8 6 7-16,-7 6 23 16,-20 17 5-16,-15 16 11 15,-17 20 26-15,-11 10 4 16,-5 8 15-16,0 8-31 16,2 28-18-16,2 16 19 15,5 14 4-15,3 0-27 16,5-1 9-16,8-13-6 15,4-10-2-15,0-18-4 16,0-10-2-16,-5-12 1 0,-4-2-16 16,-6-24 5-16,-6-22-2 15,-6-17-11-15,-2-9 12 16,0-6 8 0,-2 4 5-16,-6 7-3 0,6 14 6 15,2 15-3-15,0 13 0 16,10 20 1-16,17 5 1 15,9 9-2-15,4 28 8 16,2 1 9-16,-2 2-13 16,-2-2 3-16,-7-8-2 15,-6-4 3-15,-9-8-4 16,-12-6 0-16,-2-9-3 16,-2-3 9-16,0-15 2 15,-10-20-7-15,-11-15-5 0,-6-13-19 16,0-7-38-16,-2-9-61 15,0-1-89-15,8 5-282 16</inkml:trace>
  <inkml:trace contextRef="#ctx0" brushRef="#br0" timeOffset="296344.4988">9630 12234 561 0,'0'0'149'0,"0"0"-4"16,0 0 17-16,0 0-58 15,41-105-40-15,-9 78-28 16,7-4-7-16,7 3 4 16,-2 1-20-16,1 14 6 15,1 13 15-15,1 5-21 0,-3 36 5 16,-4 19-1-16,-9 15-7 16,-4 9-2-16,-2-2-8 15,4-1-38-15,7-9-92 16,1-13-154-16,6-5-295 15</inkml:trace>
  <inkml:trace contextRef="#ctx0" brushRef="#br0" timeOffset="296440.8145">10529 12758 520 0,'0'0'326'15,"0"0"-169"-15,0 0-48 0,0 0-23 16,0 0-47 0,123 103-39-16,-112-81-7 0,1 3-219 15</inkml:trace>
  <inkml:trace contextRef="#ctx0" brushRef="#br0" timeOffset="296792.6823">6135 16642 1322 0,'-211'89'44'16,"73"-22"-21"-16,71-28-21 16,43-24 5-16,30-15 4 15,94-62 25-15,85-47-5 16,101-55-11-16,82-47-3 15,56-21-17-15,38-17 4 16,8-2 3-16,-16-7-6 16,-30 0-1-16,-48 18-16 15,-61 40-11-15,-77 58-4 16,-89 69-76-16,-109 61-327 16</inkml:trace>
  <inkml:trace contextRef="#ctx0" brushRef="#br0" timeOffset="297011.0974">6008 17343 1431 0,'0'0'25'0,"0"0"-15"16,48-134-5-16,139-31-5 15,100-71 30-15,107-47 36 16,95-16 1-16,65-9-44 15,18 23-23-15,-23 14-10 0,-72 20-71 16,-86 41-23 0,-110 48-84-16</inkml:trace>
  <inkml:trace contextRef="#ctx0" brushRef="#br0" timeOffset="303358.8895">9674 16780 1139 0,'0'0'53'15,"0"0"-38"-15,-98-165-14 16,98 81 0-16,6-2 48 16,42 6-14-16,10 13-16 15,8 23-10-15,1 24 1 0,-5 20 8 16,-2 33-17 0,-11 47-1-16,-13 32 11 15,-16 22-4-15,-16 16 7 0,-4-1-12 16,0-15-2-16,-17-18 8 15,3-23-6 1,7-29-2-16,7-28 0 0,0-20 0 16,19-16 2-16,27 0-2 15,26-36 1-15,24-30 10 16,19-10-9-16,-1 0 1 16,-14 17-3-16,-28 29 0 15,-35 22-13-15,-30 8-54 16,-7 30-69-16,-38 7-128 15,-24-7-290-15</inkml:trace>
  <inkml:trace contextRef="#ctx0" brushRef="#br0" timeOffset="303708.4659">9326 16605 780 0,'0'0'248'0,"-143"-150"-90"15,124 69-123-15,19 1-23 16,26 0 33-16,42 3 5 15,27 19-13-15,34 15-17 16,25 37-10-16,15 16 14 16,14 60-24-16,2 38 4 15,-9 42 5-15,-9 21-4 16,-22 30 2-16,-25 13-7 0,-24-3 4 16,-36-7 1-1,-35-19-4-15,-25-25-1 16,-34-22 1-16,-40-23 1 0,-26-28 0 15,-25-35-2-15,-24-43 0 16,-22-26 0-16,-16-69-7 16,-16-47 3-16,3-42-3 15,17-36-3-15,40-20 0 16,52 9-20-16,51 38 1 16,36 41-3-16,8 41-54 15,44 30-128-15,17 22-300 16</inkml:trace>
  <inkml:trace contextRef="#ctx0" brushRef="#br0" timeOffset="304096.6733">10810 16669 1269 0,'0'0'11'0,"94"-104"-10"15,-12 20 0-15,21-6-1 16,10-3 7-16,8 5 2 16,-6 12-7-16,-14 8 0 15,-30 15-2-15,-31 20 0 16,-24 11 0-16,-16 13 4 16,-16 2 6-16,-33 5 7 0,-17 2-11 15,-17 0 9 1,-2 0-4-16,10 0 1 15,12 6-4-15,25-3 4 0,16 2 0 16,15-5 18-16,7 4-29 16,16-3 0-16,33 8-1 15,26-5 3-15,15 0 1 16,1 10 0-16,-8 0-4 16,-19 12-1-16,-20 6 0 15,-17 2-8-15,-14-1-22 16,-13-16-36-16,0-13-115 15,-2-4-356-15</inkml:trace>
  <inkml:trace contextRef="#ctx0" brushRef="#br0" timeOffset="304359.4761">11762 15454 891 0,'0'0'151'0,"129"-13"-114"16,-51 13 20-16,-1 32-2 15,-6 16-8-15,-5 5-1 16,-13 10-20-16,-12-1 3 16,-20 1-10-16,-13 4 6 15,-8-9-5-15,-6-14-11 16,-27-16 2-16,-13-24-4 16,-12-9 2-16,-13-44-1 15,-6-23-8-15,0-16-3 16,3-6-12-16,20 1-46 0,21 8-111 15,22 8-461-15</inkml:trace>
  <inkml:trace contextRef="#ctx0" brushRef="#br0" timeOffset="304731.8479">12150 15284 931 0,'0'0'138'15,"113"118"-53"-15,-37-40-25 16,1 7 16-16,4 1-10 15,-1-2-28-15,-6-8-22 0,-8-10 0 16,-12-7-10-16,-18-18-6 16,-14-10 6-16,-15-9-5 15,-7-18 1-15,-19-4 5 16,-25-22 3-16,-18-22-10 16,-8-26 3-16,-5-13-3 15,-1-20-4-15,7-8 2 16,8-4 0-16,22 12 0 15,18 7 1-15,21 21 1 16,0 17 0-16,16 23-1 16,13 13 0-16,5 22-2 15,8 0 0-15,3 26 3 16,1 16 0-16,-1 15 5 16,-14 7-5-16,-9 14 4 0,-15 8-4 15,-7-2-3 1,0-12-7-16,0-19-52 0,-11-29-139 15,-7-24-399 1</inkml:trace>
  <inkml:trace contextRef="#ctx0" brushRef="#br0" timeOffset="305029.2695">12639 15208 997 0,'0'0'86'0,"0"0"-73"16,0 0 7-16,139-56 18 15,-115 33-9-15,-6-1-18 16,-12-4-2-16,-6-2-7 0,0-5 3 16,-11 2-1-16,-16 3 3 15,-4 8 0-15,4 4 5 16,6 14 5-16,3 4 21 16,5 17-28-16,3 23-6 15,6 10 9-15,4 7-1 16,0-1 2-16,16-4-6 15,15-3-3-15,7-13 0 16,6-12-5-16,12-8-5 16,2-16-46-16,-2 0-75 15,-5-12-199-15,-15-20-172 16</inkml:trace>
  <inkml:trace contextRef="#ctx0" brushRef="#br0" timeOffset="305366.1558">13014 14905 586 0,'0'0'155'0,"0"0"-25"15,0 0 8-15,0 0-35 16,0 0-59-16,0 0-24 16,22-8 29-16,13 56-4 15,4-2-15-15,1 2-3 16,-5-4-5-16,-2-12-8 16,-4-1 4-16,-8-14-12 15,-8-8 3-15,-9-5 6 16,-4-4-13-16,0-17 20 15,-6-29-7-15,-19-20-13 16,-1-15-2-16,3-2 0 16,7 7 0-16,16 17 2 0,0 19 0 15,7 11-1-15,25 18-1 16,4 11 19-16,10 0-10 16,3 30-2-16,-3 11 1 15,2 9 4-15,-8-9-6 16,-1 1-6-16,2-5-5 15,-7-17-39-15,-10-16-39 16,-13-4-285-16</inkml:trace>
  <inkml:trace contextRef="#ctx0" brushRef="#br0" timeOffset="307928.7973">19426 6109 712 0,'0'0'10'0,"-83"-120"6"0,25 62-2 16,-10-1 21 0,-9 0 48-16,-4 5-15 0,-11 10-8 15,-10 11-18-15,-16 18-26 16,-17 15-8-16,-9 10-8 15,-7 47 0-15,-5 30 1 16,-2 41 8-16,1 37 0 16,17 41 11-16,26 37 11 15,41 16 7-15,48 1-12 16,32-17-8-16,75-33 20 16,48-29-22-16,41-30 3 15,30-32-3-15,33-24 2 16,20-40 5-16,9-30-16 15,-1-25 2-15,-23-42-4 16,-31-36-3-16,-40-31 3 0,-45-24-4 16,-54-26-1-16,-57-20 4 15,-48-8-4-15,-100 1-11 16,-91 32-61-16,-93 60-160 16,-83 67-607-16</inkml:trace>
  <inkml:trace contextRef="#ctx0" brushRef="#br0" timeOffset="325392.9836">20150 17906 1281 0,'0'0'18'16,"0"0"-18"-16,0 0-4 16,78-112-9-16,87 14 13 15,60-32 17-15,49-21-9 16,29-19-8-16,7-5 0 15,11 1 5-15,-16 0-4 16,-28 31-1-16,-44 37-55 0,-75 48-94 16,-77 58-251-1,-81 30-98-15</inkml:trace>
  <inkml:trace contextRef="#ctx0" brushRef="#br0" timeOffset="325630.619">20621 18580 868 0,'0'0'122'16,"-141"89"-53"-16,141-89-49 15,60-49-4-15,63-52-12 16,59-58 105-16,59-36-66 0,44-5-7 16,25 3-11-1,4 31-24-15,-20 31 15 0,-36 33-16 16,-54 41-13-16,-65 28-2 15,-58 29-105-15,-56 8-124 16,-27 31-29-16,-66 15-161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49:14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1657 1648 753 0,'0'0'22'0,"0"0"12"16,0 0 2-16,0 0 83 16,-11-104-15-16,11 104-51 15,0 20-53-15,0 35 9 16,0 22-7-16,0 28 58 15,-7 15-35-15,-2 11 1 16,-1 5 0-16,-2-4-21 16,1-14 22-16,7-15-27 15,4-12 0-15,0-19 4 16,0-13-4-16,0-17-36 16,11-14-18-16,-1-12-48 15,0-14-57-15,-4-2-122 16,-1-28 122-16</inkml:trace>
  <inkml:trace contextRef="#ctx0" brushRef="#br0" timeOffset="325.5563">1537 1666 596 0,'0'0'11'0,"0"0"-11"16,0 0 0-16,0 0 35 16,143-95 7-16,-76 80 27 0,6 5 2 15,0 8 1 1,1 2 11-16,-3 2-47 0,-6 28-14 16,-7 13 16-16,-9 8-8 15,-11 9 1-15,-14 4-12 16,-15 6-16-16,-9 3 24 15,-4-3-27-15,-32 2 1 16,-18-7 13-16,-10-7-14 16,-7-11-3-16,-1-8-17 15,12-23-74-15,13-14-124 16,21-8-132-16</inkml:trace>
  <inkml:trace contextRef="#ctx0" brushRef="#br0" timeOffset="691.9492">2557 1359 1059 0,'0'0'6'16,"0"0"0"-16,0 0-12 15,0 0 6-15,0 0-26 16,0 0 26-16,56 115 27 15,-27-53 5-15,-6 12 9 16,-12 2-32-16,-7 7 24 0,-4 5-17 16,0 4-15-1,-11-2 13-15,-12 1-10 0,-3-15 5 16,1-8 0-16,0-15-6 16,10-10 16-16,13-13-17 15,2-6-2-15,4-10 3 16,34-4 1-16,13-8 6 15,16-2-8-15,12-4 3 16,-6-21 4-16,2 0-9 16,-1-2-22-16,-3-4-62 15,-2-9-160-15,-7-6-309 16</inkml:trace>
  <inkml:trace contextRef="#ctx0" brushRef="#br0" timeOffset="1076.2434">3700 1660 241 0,'0'0'842'0,"0"0"-842"16,0 0-24-16,0 0 24 16,0 0 23-16,0 0-18 15,47-33-5-15,-25 12 3 16,-4-2 1-16,-5 0-4 15,-5-4 0-15,-6 4 3 16,-2-1-3-16,0 0-1 16,-16 6-19-16,-11 1 14 0,-7 10-2 15,-7 4 2-15,-7 3 2 16,0 9 2-16,-4 23 2 16,-4 16 11-16,-2 12-3 15,1 10 4-15,6 10 25 16,6 0-16-16,13 5 5 15,13 1-10-15,13-4-13 16,6-5 10-16,10-12-13 16,30-12 0-16,20-20-5 15,14-16-11-15,10-17-113 16,3-6-294-16</inkml:trace>
  <inkml:trace contextRef="#ctx0" brushRef="#br0" timeOffset="2467.7546">5196 1361 941 0,'0'0'20'0,"0"0"-18"16,0 0 78-16,0 0 21 16,0 0-51-16,0 0-50 15,-16-16-39-15,20 72 39 16,10 19 27-16,-8 13 2 16,-6 8-8-16,0 2-15 15,0 1 26-15,-13-10-25 16,4-6-4-16,4-16 3 15,5-10 1-15,0-16-6 16,0-9-1-16,14-12 0 0,10-6-6 16,17-7 6-16,14-7-1 15,17 0-18-15,13-25-46 16,3-15-37-16,3-7-90 16,-4-13-48-16,-10-4 84 15,-11-2-62-15,-10 0 93 16,-14 12 125-16,-13 10 40 15,-16 7 80-15,-13 11 30 16,0 7 28-16,-24 2-16 16,-7 5-28-16,0 4-63 15,-3 8 9-15,-2 0-58 16,5 4 21-16,-4 29-25 16,-3 14-7-16,0 18 5 15,3 12-1-15,10 4 13 16,13 1-23-16,12-14-4 0,0-9 8 15,8-15-9 1,13-19-1-16,4-6-1 0,-2-13 4 16,-1-6 3-16,4-6-2 15,5-28 7-15,8-16 4 16,1-20-13-16,-1-7 1 16,-3-1-2-16,-5 9 4 15,-4 24-14-15,-11 19 10 16,-7 16 0-16,-9 10-5 15,2 0 2-15,10 7-24 16,3 23 9-16,9 14 18 16,10 6 7-16,6 3-7 0,11-7-2 15,7-12-36 1,5-16-133-16,1-18-142 0,-8-13-133 16</inkml:trace>
  <inkml:trace contextRef="#ctx0" brushRef="#br0" timeOffset="2895.032">6842 1119 1185 0,'0'0'0'16,"0"0"-1"-16,0 0-18 15,0 133 19-15,-13-39 35 0,-3 13-5 16,-4 10-18-16,6-1 14 15,4-6-23-15,7-5 0 16,3-17 6-16,0-16-9 16,3-20 0-16,3-21 0 15,-2-20 2-15,-1-11-1 16,-3 0 2-16,0-42-6 16,0-20-3-16,0-16-27 15,0-1 16-15,0 12-7 16,-13 14-6-16,-10 21 25 15,-8 20-4-15,-9 12 5 16,-12 4 4-16,-3 31 4 16,-3 16 17-16,3 10-10 15,5 7 0-15,15 0 8 0,14-2-19 16,21-5 2-16,0-14-9 16,25-9 9-16,21-15-10 15,18-15-51-15,15-8-17 16,8-28-124-16,0-28-212 15</inkml:trace>
  <inkml:trace contextRef="#ctx0" brushRef="#br0" timeOffset="3295.7274">7334 1102 881 0,'0'0'133'0,"0"0"-133"0,0 0-10 15,0 131 10-15,-6-45 30 16,-3 15 25-16,-5 6-11 16,5 2-15-16,3-7-2 15,4-6-23-15,2-13 5 16,0-12-9-16,0-18 0 16,0-21 2-16,0-17 0 15,0-14-2-15,0-1 13 16,0-24 6-16,0-22-19 15,-5-15-2-15,-13-2-13 16,-4 5 13-16,-7 8-19 16,0 14 7-16,0 15 12 0,0 15 4 15,-3 6-2 1,-1 10 1-16,-5 26 5 0,3 17 13 16,6 7-10-16,11 3-3 15,16 4-6-15,2-7 3 16,26-6-6-16,24-15 3 15,14-16-48-15,7-21-69 16,1-2-89-16,-5-24-147 16</inkml:trace>
  <inkml:trace contextRef="#ctx0" brushRef="#br0" timeOffset="3979.4141">7577 1864 498 0,'0'0'437'0,"0"0"-411"16,0 0-26-16,0 0 35 15,0 0-10-15,0 0-19 16,36-6 4-16,-16-1-10 16,3-7 0-16,-2-7-3 15,2-3 0-15,-5-4-18 16,-7-2-6-16,-7-2 6 16,-4 0 20-16,0 4-50 15,-15 2 27-15,-8 12 6 16,-3 12 2-16,-4 2 12 15,1 4 4-15,-2 28 16 16,2 12 20-16,7 12-24 0,4 6 18 16,12 4-1-16,6 5-26 15,4-1 12-15,30-2-12 16,8-9 1-16,5-20 12 16,3-11-14-16,2-20 0 15,2-8 10-15,-6-1-6 16,-3-32 14-16,-5-19-20 15,-9-12 0-15,-4-8-6 16,-11-6-1-16,-7 8 6 16,-9 2 1-16,0 9 0 15,-4 13 8-15,-17 12-3 16,1 12 26-16,7 8 23 16,2 8-41-16,9 1 10 15,2 5 0-15,0-1-21 16,0 1-2-16,0 0 0 0,8-5-19 15,17-2 0-15,9-1 9 16,8 0 6-16,-1 0 3 16,0 4 2-16,-3 1-3 15,-5 3 2-15,-4 0 0 16,-6 11-3-16,-4 16 8 16,-3 15-5-16,-9 8 5 15,-5 5 14-15,-2 8 16 16,0-1-27-16,0-4 8 15,0-4-1-15,0-10-15 0,6-10 10 16,8-10-10 0,6-12 0-16,4-10 12 0,3-2-9 15,2-6-3-15,-4-19-38 16,-8-6-109-16,-9-9-447 16</inkml:trace>
  <inkml:trace contextRef="#ctx0" brushRef="#br0" timeOffset="4663.923">2601 3659 1121 0,'0'0'0'0,"-8"125"6"16,8-39-10-16,0 8 4 16,18 5 0-16,-3 2 6 15,3 0-3-15,-5-11 3 16,-5-9-6-16,-4-11-8 15,3-19-27-15,-5-10-141 0,2-22-70 16,-4-16-180 0</inkml:trace>
  <inkml:trace contextRef="#ctx0" brushRef="#br0" timeOffset="4912.3291">2646 3623 1032 0,'0'0'8'16,"0"0"-8"-16,119-46 0 16,-82 46 8-16,5 18-5 15,-3 25 6-15,-4 8 6 16,-1 9-12-16,-9 5-2 16,-17-1-1-16,-8 2 0 15,-14-1 15-15,-32 0-15 0,-8-4-1 16,0-14-19-16,6-14-162 15,13-25-113-15,8-8-179 16</inkml:trace>
  <inkml:trace contextRef="#ctx0" brushRef="#br0" timeOffset="5192.5019">3103 3541 635 0,'0'0'316'0,"0"0"-292"15,142 107-14-15,-103-43-10 16,-3 1 0-16,-7 4 34 16,-5-6-19-16,-6-5 6 0,-12-11-15 15,-4-15-3-15,-2-14 4 16,0-14-3-16,0-4 19 16,-6-22 93-16,-14-28-67 15,0-25-49-15,9-20-18 16,8-11 3-16,3 3-7 15,5 20-1-15,15 22 0 16,2 25-43-16,5 20-25 16,0 13-97-16,6 3-44 15,3 3-36-15</inkml:trace>
  <inkml:trace contextRef="#ctx0" brushRef="#br0" timeOffset="5459.2799">3787 3495 356 0,'0'0'178'0,"0"0"-99"16,0 0 69-16,0 0-6 0,141-11-24 16,-105 38-61-16,-7 11-14 15,-6 9-8-15,0 5-26 16,-9 2 3-16,-10-3-1 16,-4 0-6-16,-2-7 15 15,-23-6-18-15,-8-10 4 16,-8-14 7-16,-1-14-7 15,-4 0 29-15,3-32-25 16,3-16-5-16,9-12-10 16,17-11 5-16,14 2-56 0,0 5-37 15,29 14-157-15,23 11-206 16</inkml:trace>
  <inkml:trace contextRef="#ctx0" brushRef="#br0" timeOffset="5892.5528">4465 3367 801 0,'0'0'257'0,"0"0"-257"0,-125 47 3 16,85-4 19-1,11 7-1-15,9 12-21 0,9 4 2 16,11-3-1-16,0-8-1 15,6-12 0-15,17-13-3 16,-6-14 1-16,-1-12-18 16,-1-4-22-16,8-20 21 15,6-27 9-15,4-19-5 16,1-9 1-16,-3-2 16 16,-7 12 3-16,-4 23 5 15,-6 19 9-15,-10 15 19 16,0 8 10-16,3 14-46 15,7 37-3-15,1 22 3 16,3 25 21-16,-3 13 20 0,3 5-15 16,-1 2 2-1,0-1-10-15,-6-3-18 0,-8-10 10 16,-3-15-8-16,-6-19-1 16,-23-20 13-16,-6-12-11 15,-11-18 0-15,-8-17-1 16,-2-3-2-16,8-52-107 15,7-21-418-15</inkml:trace>
  <inkml:trace contextRef="#ctx0" brushRef="#br0" timeOffset="6191.7581">4701 3703 866 0,'0'0'35'0,"0"0"-20"0,123 83 29 15,-86-46 18-15,-8 3-8 16,-6 1-40-16,-8-3-3 16,-9 0 8-16,-6-5-5 15,0-8 6-15,0-4-11 16,-13-10-6-16,-9-8 18 16,-3-3 1-16,-4-25 32 15,2-31-19-15,10-19-32 16,11-10-3-16,6-5 0 15,6 10 0-15,23 14-2 0,4 22-9 16,7 17-26 0,1 15-37-16,1 8-185 0,0 4-437 15</inkml:trace>
  <inkml:trace contextRef="#ctx0" brushRef="#br0" timeOffset="7145.3705">5724 3443 1074 0,'0'0'90'0,"0"0"-66"15,0 0 34-15,-135-22 23 16,102 22-51-16,-3 24-29 0,3 16-1 16,2 14 0-1,2 10 0-15,9 6 3 16,11-1-3-16,9-7 0 0,0-10 0 15,4-8 0-15,17-14-5 16,1-12 5-16,1-9-6 16,3-9 0-16,3-4-2 15,6-29 6-15,2-14-1 16,-2-5-7-16,-6 1 3 16,-4 4 6-16,-8 13 1 15,-3 12 3-15,-8 17 3 16,-6 5 8-16,3 0-14 15,1 17-18-15,4 13 17 16,4 10 0-16,-3 3 1 0,4 3 2 16,-1-4 1-16,1-6-3 15,3-10-64-15,-6-9-42 16,1-10-115-16,-3-7-74 16,-6-2 92-16,0-24-35 15,0-9 133-15,-2-14 105 16,4-7 216-16,-1-15-71 15,1-3-54-15,5 6-2 16,2 10-1-16,4 19 49 16,1 16-33-16,0 17 2 15,2 6-64-15,4 0-18 16,0 30 5-16,0 15-21 16,-1 10 6-16,-6 7-5 15,-1 3-7-15,-5-10 15 16,-3-6-14-16,-4-13-3 15,-2-10 4-15,0-14-4 0,0-6 4 16,0-6-3-16,0 0 11 16,0-22 32-16,0-20-43 15,0-15-1-15,0-10-6 16,0-4 6-16,8 3-2 16,13 16-3-16,4 19 2 15,-3 10-3-15,3 17 6 16,-3 6-2-16,0 0-3 15,5 20 5-15,0 14 20 0,0 10-20 16,-3 6 2 0,-8 0 12-16,-6-4-12 15,-3-6 4-15,-7-10-4 16,0-5-1-16,0-11 4 0,0-5-3 16,0-9-2-16,0 0 8 15,-2-11 7-15,-5-26-15 16,5-16-8-16,2-16-13 15,0 0 14-15,9 4-21 16,9 17 12-16,2 18 14 16,-2 14 1-16,-7 11 0 15,5 5 1-15,0 3 0 16,1 21 11-16,1 10-4 0,-3 10 0 16,-5 6-2-1,-4 3-3-15,-4-2-2 0,1-8-4 16,-1-11-87-16,2-13-223 15,0-14-113-15</inkml:trace>
  <inkml:trace contextRef="#ctx0" brushRef="#br0" timeOffset="7743.7695">6611 3429 620 0,'0'0'113'16,"0"0"-51"-16,0 0 88 15,50-102 9-15,-32 102-99 16,3 0-54-16,7 27 10 15,6 14-2-15,-3 7-2 16,-5 11-5-16,-10 8-4 0,-5-2 10 16,-7-6-12-16,-4-9 2 15,0-11-3-15,0-14 5 16,0-11-5-16,0-12 0 16,0-2 1-16,-2-7 21 15,-9-25-22-15,1-20-14 16,4-17 6-16,6-9-8 15,0 0 3 1,0 8-32-16,16 20 45 0,5 14-1 16,-2 17 4-16,2 14 0 15,1 5 6-15,2 0-9 16,5 14 25-16,0 16-6 16,-4 6-5-16,-3 5 4 15,-7 6-13-15,-3-1 0 0,-5 2 1 16,-5-2-4-16,-2-8 12 15,0-8-12-15,0-12-2 16,0-10 4-16,0-8-3 16,0 0 5-16,-5-12 14 15,1-21-18-15,-2-19-2 16,6-11-10-16,0-5-1 16,13 6-3-16,9 10 13 15,5 11-1-15,-3 18-2 16,-2 10 4-16,3 13 3 15,-2 0 0-15,0 4 7 16,0 23 2-16,-3 9 2 16,-3 12 4-16,-7 6-8 0,-3 8-7 15,-5 2 1 1,-2-6-1-16,0-4-1 0,4-11-2 16,10-11-27-16,12-17-75 15,10-15-127-15,2-3-256 16</inkml:trace>
  <inkml:trace contextRef="#ctx0" brushRef="#br0" timeOffset="7911.6813">7637 3359 835 0,'0'0'303'16,"0"0"-250"-16,0 0-29 16,0 0-18-16,0 0 25 15,11 110 0-15,-9-56-20 0,-2 5-7 16,0-2 2-16,0-5-6 15,0-11-58-15,0-16-215 16,2-20-432-16</inkml:trace>
  <inkml:trace contextRef="#ctx0" brushRef="#br0" timeOffset="8063.5437">7660 2952 1147 0,'0'0'15'16,"0"0"-15"-16,0 0-27 16,0 0-52-16,0 0-120 0,-4 108-538 15</inkml:trace>
  <inkml:trace contextRef="#ctx0" brushRef="#br0" timeOffset="8475.2301">8007 3251 1071 0,'0'0'34'16,"0"0"-18"-16,0 0 30 15,0 0-7-15,0 0-18 16,138 36-7-16,-113 0-4 16,-9 5-2-16,-6 8 4 15,-5-1 4-15,-5 2 8 16,0-2-5-16,-2-6-17 0,-11-8 7 15,3-14-8-15,1-9 1 16,5-11 4-16,0 0-3 16,-5-11 3-16,0-21 9 15,2-16-15-15,7-12-3 16,0-12-10-16,2-2-22 16,19-1 1-16,1 11-12 15,4 14 33-15,1 16 10 16,-2 14 3-16,-5 15 0 15,-1 5 3-15,2 6-2 16,1 23 25-16,-4 13-14 16,-4 6-3-16,-6 2-5 15,-4 5 0-15,6-8 2 16,12-6-6-16,23-13-71 0,19-18 4 16,18-10-371-16</inkml:trace>
  <inkml:trace contextRef="#ctx0" brushRef="#br0" timeOffset="8975.4469">9112 3102 827 0,'0'0'189'0,"0"0"-101"15,0 0 29-15,0 0-51 16,0 0-40-16,-129-85-26 0,98 114 0 16,0 13 0-1,4 8-1-15,7 2 3 0,13-2-5 16,7-3 3-16,0-7 0 15,2-8 0-15,21-9 2 16,2-10-2-16,1-12 0 16,3-1 3-16,4-14 8 15,3-22-11-15,6-6-7 16,10-8-1-16,3-2-2 16,1 6 6-16,-9 6 2 15,-22 16 4-15,-14 11 15 16,-9 13-4-16,-2 0-13 15,2 27-16-15,0 25-2 16,-2 22 18-16,0 14 2 0,0 19 11 16,0 15 16-1,0 11-19-15,0 5-4 0,-2 2-1 16,-7-12-5-16,3-7 4 16,6-15-4-16,0-18 0 15,0-24-1-15,0-20 3 16,-3-21-4-16,-8-18 5 15,-6-5-3-15,-16-4 79 16,-9-20-44-16,-6-9-29 16,-1-9-5-16,9-5 0 15,11-14-1-15,13-16-49 16,16-20-29-16,4-15-58 16,35-17-387-16</inkml:trace>
  <inkml:trace contextRef="#ctx0" brushRef="#br0" timeOffset="9212.4995">9810 2976 761 0,'0'0'140'16,"0"0"-84"-16,131 93-35 16,-108-58 41-16,-14 3 15 15,-9-3-43-15,0-2-13 16,-19-5-1-16,-14-7 15 15,-7-10 4-15,-3-7-37 16,3-4 15-16,5-11-1 16,4-28-1-16,6-11-15 0,14-4-4 15,11 0-33 1,0 9-34-16,15 16-57 0,14 14-352 16</inkml:trace>
  <inkml:trace contextRef="#ctx0" brushRef="#br0" timeOffset="9417.3114">9961 3539 760 0,'0'0'78'0,"0"0"20"0,0 0 36 16,0 0-13-16,0 0-67 15,-118 76-33 1,102-76 5-16,8-12-9 0,3-7-7 15,1 2-10-15,4 7-46 16,-9 4-85-16,-7 6-341 16</inkml:trace>
  <inkml:trace contextRef="#ctx0" brushRef="#br0" timeOffset="9943.7506">766 5636 1163 0,'-154'39'30'16,"47"-3"-30"-16,47-6-55 16,32-14 53-16,28-6-12 15,59-8-24-15,98-2 38 0,114-16 99 16,117-46-28-16,109-31-51 15,93-23-2 1,74-22-7-16,67 0 0 0,51 7 23 16,18 17-6-16,2 21-2 15,-29 13 10-15,-60 8-18 16,-74 4 0-16,-92 6-18 16,-94 8 1-16,-89 7 5 15,-109 11-6-15,-97 13 0 16,-92 4-2-16,-66 3 1 15,-43 1-8-15,-74 0-30 0,-70 11-9 16,-63 4-16 0,-50 6-55-16,-41 22-74 0,-50 9-143 15,-45 8-96 1</inkml:trace>
  <inkml:trace contextRef="#ctx0" brushRef="#br0" timeOffset="10310.8078">258 6280 1329 0,'0'0'0'0,"0"0"-22"16,0 0-41-16,0 0 22 0,0 0 8 15,124 44 33-15,148-64 85 16,116-42-13-16,107-32-67 15,93-29-3-15,69-21 21 16,78-8 9-16,72-4-4 16,46-6-10-16,16 0-12 15,-20 14 19-15,-63 22-1 16,-88 33 13-16,-108 38-7 16,-114 20-18-16,-120 11 6 15,-109 4-17-15,-96 6 1 16,-82 4 2-16,-40 3-4 15,-29 4 1-15,0-1-1 16,-23 1-20-16,-49 3-29 0,-55 0-61 16,-56 0-77-16,-48 2-554 15</inkml:trace>
  <inkml:trace contextRef="#ctx0" brushRef="#br0" timeOffset="30240.6027">2379 6994 1031 0,'0'0'109'0,"0"0"-101"0,0 0-8 16,0 0 0-16,4 134 19 15,1-63 23-15,0-3-12 16,-1-6-10-16,-2-6-6 16,3-10 4-16,-1-5-14 15,-2-14 8-15,0-7-7 16,-2-7-5-16,2-7 15 16,-2-6-15-16,0 0-20 15,0-22-80-15,0-20-114 16</inkml:trace>
  <inkml:trace contextRef="#ctx0" brushRef="#br0" timeOffset="30563.6617">2212 6485 1150 0,'0'0'65'16,"0"0"-65"-16,116-14-4 15,-22 14 4-15,17 20 2 16,13 20 9-16,3 15-3 16,-9 28-7-16,-12 15 21 15,-25 23-11-15,-25 19-5 16,-33 13 16-16,-23 13-6 16,-43 4 2-16,-34-3 2 15,-17-10-13-15,-10-19 8 16,-8-22-10-16,8-18 10 0,16-23-1 15,24-24-4-15,19-13-2 16,18-23-8-16,8-15-1 16,3 0-4-16,5-30-74 15,4-6-179-15</inkml:trace>
  <inkml:trace contextRef="#ctx0" brushRef="#br0" timeOffset="37491.4774">3835 6623 1189 0,'0'0'32'0,"0"0"-31"15,0 0 15-15,0 0 11 16,0 0-19-16,0 0-8 16,0 0-21-16,46 130 21 15,3-27 12-15,0 11 1 16,0 0 7-16,-5 1-5 16,-1-11-9-16,-7-18-4 0,-1-16 0 15,-6-22 8-15,-12-17-7 16,-3-13-3-16,-9-13 8 15,-3-3 3-15,-2-2 33 16,4-30 26-16,6-25-26 16,0-32-33-16,8-16-11 15,2-7-2-15,3 2-6 16,4 14-15-16,-1 21-26 16,0 17-22-16,1 28-45 15,-2 20-109-15,0 8-359 16</inkml:trace>
  <inkml:trace contextRef="#ctx0" brushRef="#br0" timeOffset="37842.6229">4712 7185 753 0,'0'0'102'0,"0"0"-80"16,0 0 33-16,0 0 52 15,0 0-7-15,0 0-39 16,154-26-33-16,-94-13-19 15,4-1 4-15,-1-4-12 16,-14 2 2-16,-11 2 3 16,-18-1-2-16,-16 1 7 15,-4 5-6-15,-2 3-4 16,-22 5 1-16,-8 11-2 0,-5 9-2 16,-6 7-6-1,-6 7 1-15,0 26 0 16,0 13 5-16,4 12 2 0,10 8 1 15,8 6 0-15,9 3-1 16,14-3 3-16,4-6-4 16,16-8 1-16,30-12 0 15,21-12 0-15,15-20-4 16,10-14-14-16,1-6-75 16,-8-34-363-16</inkml:trace>
  <inkml:trace contextRef="#ctx0" brushRef="#br0" timeOffset="38097.4571">5587 6259 1006 0,'0'0'98'0,"0"0"-70"16,0 0 3-16,0 0-18 15,0 0-1-15,0 158-2 16,8-50 19-16,9 12-1 15,1 10-2-15,-1-1 2 16,2-11-17-16,-4-13 5 16,-1-17-16-16,1-20 0 15,-1-22 0-15,1-20-9 16,-1-20-53-16,-1-6-67 0,-7-40-268 16</inkml:trace>
  <inkml:trace contextRef="#ctx0" brushRef="#br0" timeOffset="38268.4507">5768 6407 426 0,'0'0'19'0,"0"0"-17"15,0 0-2-15,0 0 0 16,0 0 0-16,0 0-47 15,-11-3-28-15,11 3 4 0</inkml:trace>
  <inkml:trace contextRef="#ctx0" brushRef="#br0" timeOffset="38728.254">5489 6760 645 0,'0'0'127'0,"0"0"-105"16,0 0 10-16,0 0 50 16,0 0-15-16,0 0-32 15,-104 56-33-15,104-55-1 0,19 1 4 16,20-2 2-16,14 0 10 15,12 0-2-15,6 0-8 16,0-9 3-16,-2-1-9 16,-9 2-1-16,-8 0 6 15,-15 2-6-15,-8 1 8 16,-4 1-7-16,-9 2 4 16,-5 1 22-16,-7 1-17 15,-2 0 6-15,1 0-11 16,-3 0-1-16,0 0-4 0,0 0 0 15,0 0 1 1,0 0 3-16,0 0-3 0,0 0-1 16,0 0 1-16,0 0 0 15,0 0 1-15,0 0-2 16,0 3 0 0,0 3-31-16,-3 4-219 0,-21 1-340 15</inkml:trace>
  <inkml:trace contextRef="#ctx0" brushRef="#br0" timeOffset="39425.5031">5628 6854 808 0,'0'0'83'0,"0"0"-73"16,0 0 2-16,0 0 80 15,0 0-42-15,0 0-43 16,60-20-4-16,-38 53 0 16,-2 10 3-16,-11 7 11 15,-9 4 4-15,-11 0 4 16,-39-2-7-16,-23-1 0 16,-14-11 0-16,-13-13-17 15,2-12 0-15,9-15 9 16,15-6-7-16,23-34 8 15,20-17-7-15,23-11 1 0,8-8-2 16,17-7-3-16,32 7-12 16,14 11 2-16,3 14-5 15,7 25 6-15,-1 23 2 16,-5 4 2-16,-2 41 4 16,-9 16 0-16,-12 12 1 15,-17 10 2-15,-27 5 1 16,-7 5 9-16,-57 3 7 15,-40-1 13-15,-31-4 4 16,-35-8-20-16,-19-15-7 16,-9-18-6-16,1-22 2 15,24-25 3-15,28-11 3 16,41-49-9-16,43-32 13 16,41-32-15-16,24-15 0 15,68 0-6-15,41 14-5 16,32 25 4-16,16 24 1 0,4 26-1 15,-5 26 7-15,-18 24 1 16,-19 6 15-16,-27 33-12 16,-36 16-3-16,-31 3 4 15,-29 4-4-15,-22 1-1 16,-56 6 9-16,-29 0 0 16,-15-8 2-16,-1-6-7 15,14-19-4-15,21-20 12 16,24-16-9-16,22-6-1 0,19-37-2 15,23-11-3-15,21-7-29 16,41-2-83-16,16 3-180 16</inkml:trace>
  <inkml:trace contextRef="#ctx0" brushRef="#br0" timeOffset="39831.5098">6243 6435 1231 0,'0'0'54'0,"0"0"-43"15,0 0 8-15,0 0 13 0,0 0-22 16,0 0-10-16,140 172 11 15,-62-56 24 1,0 8-27-16,-4 3 5 0,-5-9-4 16,-5-10-1-16,-8-17-2 15,-14-19-6-15,-13-22 0 16,-11-20 9-16,-11-16-9 16,-3-12 10-16,-4-2 5 15,0-44 49-15,0-29-20 16,0-27-44-16,0-18 0 15,6-20 2-15,13-12-2 0,12 5-2 16,6 19-20-16,3 32-20 16,-9 41-2-16,-8 29-36 15,-9 24-51-15,-8 0-275 16,1 31-409-16</inkml:trace>
  <inkml:trace contextRef="#ctx0" brushRef="#br0" timeOffset="40525.1844">7352 7091 947 0,'0'0'55'15,"0"0"-39"-15,0 0 32 16,0 0 43-16,154-42-29 16,-105 13-48-16,-2-3-14 15,-12 0 12-15,-10-2-12 0,-10 0 5 16,-13-2-4-16,-2 0 3 15,-4 4-3-15,-23 4-1 16,-6 10-9-16,-7 9 6 16,-4 9 3-16,-1 0-1 15,1 24-1-15,3 16 2 16,1 9 3-16,7 13-2 16,8 4 12-16,12 6 4 15,13 3 5-15,2-7-1 16,38-4-9-16,25-10-7 0,17-15 9 15,12-14-13-15,2-17 1 16,-7-8 6-16,-14-10-7 16,-7-24 3-1,-16-16-4-15,-6-9 0 0,-11-6-5 16,-18-8 7-16,-11-1-6 16,-6-2 3-16,-10 3 1 15,-21 8 0-15,-9 14-1 16,-7 15-3-16,-8 20-2 15,1 16 12-15,3 0-11 16,9 2 10-16,10 16-2 16,14 0-3-16,14 3-2 15,4-6 2-15,16 2 3 16,30-9-1-16,23-7-1 0,18-1-1 16,2 0-2-16,1-18-8 15,-8-5-36-15,-11-7 19 16,-8-3 19-16,-14 5 8 15,-13 6-1-15,-19 11 2 16,-8 5 0-16,-9 6 22 16,0 0-16-16,0 9-6 15,-11 29 5-15,-11 10 7 16,0 8 5-16,5 3-12 16,11-3-6-16,6-2 7 15,0-6-2-15,25-8-10 16,17-10 3-16,7-16-43 15,3-14-161-15,-2 0-578 16</inkml:trace>
  <inkml:trace contextRef="#ctx0" brushRef="#br0" timeOffset="40762.4537">8857 6042 842 0,'0'0'129'15,"0"0"-46"-15,0 0-16 16,0 0-42-16,0 0 54 16,6 168-30-16,-2-81-23 15,1 7-6-15,3 9 2 16,2 4-21-16,1-5-1 0,-1-9 0 16,2-20-2-16,-1-14-26 15,-2-15-81-15,-2-19-260 16,-7-16-441-16</inkml:trace>
  <inkml:trace contextRef="#ctx0" brushRef="#br0" timeOffset="41087.4127">8674 6761 520 0,'0'0'514'16,"0"0"-475"-16,0 0-39 15,0 0 16-15,0 0 1 0,0 0 7 16,153-8-15 0,-73-11-9-16,-1-4-2 15,-11-3-44-15,-14 0-92 0,-10 2 71 16,-10 6 67-16,-14 4 24 16,-9 8 78-16,-5 6-11 15,-6 0-14-15,0 0-23 16,0 0-34-16,3 18-12 15,-3 14 10-15,0 5 4 16,0 2 3-16,0-1-21 16,0 1 1-16,0-7-4 15,0-5-2-15,0-10-5 16,0-7-67-16,0-10-119 16,0 0-354-16</inkml:trace>
  <inkml:trace contextRef="#ctx0" brushRef="#br0" timeOffset="41248.9006">9137 6173 866 0,'0'0'192'15,"0"0"-98"-15,0 0 0 16,0 0 11-16,0 0-52 16,0 0-43-16,-43-83-10 15,43 83-10-15,0 0-71 16,16 0-245-16</inkml:trace>
  <inkml:trace contextRef="#ctx0" brushRef="#br0" timeOffset="47910.6257">9711 6571 332 0,'0'0'541'0,"0"0"-541"16,0 0-3-16,0 0 3 15,0 0 39-15,0 0 12 16,0 0-24-16,8 2-4 16,-2-2 36-16,5-2-7 15,3-12 0-15,-1-4-25 16,3-4-11-16,-3-1-2 15,-7 0-5-15,-1-1-6 16,-5-1 19-16,0 6-18 16,0 2 2-16,-11 3 1 15,-12 9-6-15,-10 5 1 0,-7 0-2 16,-7 22-9-16,-6 18 8 16,2 16 0-1,3 14-3-15,11 11 4 0,12 12 0 16,16-3 3-16,9-3-3 15,9-13-1-15,34-14 1 16,13-14 2-16,19-12 0 16,12-16 4-16,9-14-4 15,2-4 4-15,-7-15-6 16,-2-20-1-16,-8-7-14 16,-10-8-2-16,-11-2 11 15,-16-8-1-15,-15-5 7 16,-13 3 5-16,-16 6-3 0,0 10-2 15,-9 15 0-15,-19 10 5 16,-11 13-5-16,-5 8 0 16,-3 10 0-16,0 26 1 15,8 18 0-15,4 13 4 16,14 1-4-16,9-2 2 16,12-10 3-16,0-9-6 15,7-14-1-15,13-13 0 16,2-8 2-16,3-12 5 15,4 0-2-15,4-21 4 16,1-22 2-16,1-11-9 16,-1-8-1-16,-5-7 3 0,-5 3 0 15,-1 12-3-15,-8 18 0 16,-4 18 0-16,-6 14-1 16,-3 4 1-16,7 10-10 15,4 25 1-15,5 14 9 16,7 5-2-16,2 0 2 15,8-9 0-15,7-11 5 16,5-10-3-16,0-11-1 16,0-13 2-16,-9 0 1 15,-3-19 3-15,-6-23-7 16,-6-14 3-16,-6-14-6 16,-5-7 6-16,-12-5-6 15,0 0 3-15,0-5 0 16,-19-1 1-16,-3-4-1 15,-2 8 0-15,4 13 0 0,-1 19 3 16,8 23-6-16,5 15 2 16,0 14 1-16,2 0-1 15,-1 24-23-15,-1 24 24 16,0 14 4-16,8 12-3 16,0 7 2-16,2 1-2 15,27-2 0-15,14 0 3 16,20-6-4-16,12-7-14 15,10-10-182-15,0-21-650 16</inkml:trace>
  <inkml:trace contextRef="#ctx0" brushRef="#br0" timeOffset="48575.5554">12027 6468 1013 0,'0'0'52'0,"0"0"-51"15,0 0 34 1,0 0 54-16,0 0-13 0,0 0-55 16,88-94-17-16,-49 50 3 15,-4-6-4-15,-6-6-2 16,-7-8 15-16,-6-6-13 16,-12-6-3-16,-4-9 2 15,0 1 1-15,-17 2 0 16,-10 8-3-16,-2 12 3 15,-4 16-3-15,-4 15 0 16,6 13-2-16,5 16-2 16,4 2-3-16,-1 26 6 0,6 31-14 15,1 25 15 1,7 18 2-16,9 10 3 0,0 5-5 16,20-7 1-16,21-4-1 15,9-16 7-15,10-11-6 16,10-20-1-16,-1-14 4 15,-2-19-4-15,-7-14 5 16,-11-10-5-16,-7 0 0 16,-8-30 8-16,-10-14-6 15,-9-10-2-15,-3-8 3 16,-5 1-3-16,-5 5 5 16,0 16-5-16,-2 15 1 15,0 10 9-15,0 11 2 16,0 4 11-16,0 0-23 15,0 21 0-15,6 12 0 0,1 3 0 16,3 0 1-16,2 1 0 16,7-6-1-16,2-11-33 15,4-11-135-15,-2-9-758 16</inkml:trace>
  <inkml:trace contextRef="#ctx0" brushRef="#br0" timeOffset="48751.4823">12508 5695 1151 0,'0'0'69'0,"0"0"-52"16,0 0-16-16,0 0 5 16,0 0-6-16,0 0-19 15,20 9-7-15,26 22-276 16,6-1-262-16</inkml:trace>
  <inkml:trace contextRef="#ctx0" brushRef="#br0" timeOffset="49157.95">12869 5889 611 0,'0'0'233'0,"0"0"-204"16,0 0 24-16,0 0 35 15,0 0-34-15,0 0-29 0,133 77 8 16,-104-29 9-1,-6 7-13-15,-8 6 10 0,-5 1-5 16,-6-4-14 0,-4-5 5-16,0-12-18 0,0-11 10 15,0-13-2-15,0-10-3 16,0-7 1-16,0 0 0 16,0-12 9-16,-4-21 2 15,-8-16-21-15,5-7-3 16,3-12 0-16,4-6 0 15,0-3-2-15,0 1-5 16,11 12-4-16,14 14 7 16,10 14-7-16,6 19 6 0,-1 16-4 15,-1 1 7-15,1 16 2 16,-3 17-11-16,-4 5 11 16,-8 3 11-16,-8 5-8 15,-6-2-3-15,-4-4 2 16,-2-1 0-16,-1-10-4 15,2-6-26-15,8-13-112 16,-1-10-378-16</inkml:trace>
  <inkml:trace contextRef="#ctx0" brushRef="#br0" timeOffset="49493.3286">13559 5966 1005 0,'0'0'63'16,"0"0"-41"-16,0 0 56 0,0 0-46 15,118-69-15-15,-82 47-10 16,5-2-6-16,-6 1-1 16,-1-7-1-16,-8 3 1 15,-6-2 11-15,-6 2-8 16,-10 3-1-16,-4 0 1 16,0 4 1-16,-4 4 6 15,-17 3-10-15,-8 12 2 16,-4 1 0-16,-5 6-2 15,1 25-2-15,3 13 2 16,10 9 1-16,5 7 6 16,15 4-5-16,4-4-2 15,9-3 8-15,34-10-8 16,15-11 3-16,8-11-3 0,5-14-48 16,3-11-166-16,0 0-374 15</inkml:trace>
  <inkml:trace contextRef="#ctx0" brushRef="#br0" timeOffset="49826.859">14509 5361 933 0,'0'0'46'15,"0"0"-40"-15,-117 62 48 0,73-18 27 16,9 5-35-16,10-4-26 15,11-2-10-15,14-5 8 16,0-7-18-16,8-7 10 16,25-6-6-16,13-8 1 15,10-6 3-15,4-2-8 16,-2 2 0-16,-8 3 1 16,-8 10 2-16,-11 5-4 15,-8 8 1-15,-15 8 0 16,-8 4 21-16,-4 2 2 15,-32 0 24-15,-7-1-12 16,-5-5-29-16,-1-6-1 16,4-7-5-16,9-8-25 15,5-11-116-15,9-6-618 0</inkml:trace>
  <inkml:trace contextRef="#ctx0" brushRef="#br0" timeOffset="52399.8107">15656 5544 998 0,'0'0'53'15,"0"0"-45"-15,0 0 20 16,0 0 33-16,0 0-41 0,0 0-18 16,0 0-2-16,178 9 30 15,-62-9-17-15,7-12 0 16,-1-7-11-16,-11-3 0 16,-8-2 1-16,-11 1 0 15,-17 2-3-15,-21 5 0 16,-23 10-14-16,-20 6-52 15,-11 0-183-15,-13 10-78 16</inkml:trace>
  <inkml:trace contextRef="#ctx0" brushRef="#br0" timeOffset="52704.5787">15697 5939 848 0,'0'0'104'0,"0"0"-96"16,0 0 29-16,0 0 16 15,0 0-7-15,131-22-17 16,-31 4-10-16,9-2 5 16,2 0-19-16,-3 2 9 15,-8 2-3-15,-15 0-4 16,-17 2 9-16,-16 3-13 15,-19 2 0-15,-13 5-3 0,-11 0 0 16,-6 4-1 0,-3 0-6-16,0-2-38 0,0 0-49 15,-12-4-237-15,-12-6-61 16</inkml:trace>
  <inkml:trace contextRef="#ctx0" brushRef="#br0" timeOffset="53095.1789">16300 5198 977 0,'0'0'85'0,"0"0"-77"16,0 0 21-16,0 0 32 15,0 0-21-15,0 0-28 0,2-7-12 16,37 7 0-16,11 0-1 15,13 0 3-15,3 0 5 16,2 7-5-16,3 4-2 16,2 3 3-16,5 6 0 15,-7 3-5-15,-8 4 2 16,-12 8 0-16,-15 9-2 16,-16 12 3-16,-15 10-1 15,-5 14 4-15,-32 5 9 16,-19 3 22-16,-9-7-3 15,-3-10-13-15,7-11 7 16,8-8-18-16,10-11 0 16,11-11 4-16,7-10-8 0,11-8 0 15,5-4-4-15,1-4-10 16,3-4-10-16,0 0-125 16,3-9-464-16</inkml:trace>
  <inkml:trace contextRef="#ctx0" brushRef="#br0" timeOffset="54391.791">19013 5003 1078 0,'0'0'24'16,"0"0"-17"-16,0 0-4 15,0 0-6-15,0 0-9 16,-17 148 12-16,26-35 52 16,7 7-26-16,1 2-2 15,-3-4 5-15,-3-6-15 16,-3-12 0-16,-1-11-10 16,0-17-4-16,0-13 9 15,-1-18-8-15,1-15-2 0,-5-15-25 16,-2-11-86-16,0-18-227 15</inkml:trace>
  <inkml:trace contextRef="#ctx0" brushRef="#br0" timeOffset="54676.2648">18742 5179 860 0,'0'0'80'16,"0"0"-67"-16,7-108 11 15,28 84 3-15,12 6 13 16,18 8-10-16,10 8-22 0,10 2 7 16,9 12 3-1,-3 20-13-15,-6 12 13 0,-16 6-16 16,-23 6 3-16,-21 3 4 16,-25-3-3-16,-9-2 5 15,-38-2 9-15,-13-4-12 16,-5-6 9-16,5-8-16 15,10-9-2-15,11-15-17 16,17-10-83-16,9-13-69 16,8-27-119-16,5-12-129 15</inkml:trace>
  <inkml:trace contextRef="#ctx0" brushRef="#br0" timeOffset="54957.3931">19354 4961 539 0,'0'0'176'0,"0"0"-86"0,148-38 6 15,-97 38-6-15,1 30-24 16,-4 18-33-16,-5 12-25 16,-5 8-2-16,-9 2 12 15,-8-2-18-15,-7-6 9 16,-14-3-4-16,0-7-1 16,-20-8 18-16,-16-8-21 15,1-18 9-15,-1-18 3 16,7 0-5-16,5-41 6 15,3-24-14-15,8-17-13 16,11-23 10-16,2-4-45 0,4 8-117 16,25 14-78-16,5 28 99 15,3 18-20-15,1 20 0 16,-1 10-66-16</inkml:trace>
  <inkml:trace contextRef="#ctx0" brushRef="#br0" timeOffset="55375.4494">19923 4848 136 0,'0'0'108'0,"0"0"-31"0,0 0 39 16,0 0-12-16,0 0-14 16,0 0 19-16,35 121-20 15,-28-77 13-15,-1 4-49 16,8 6 14-16,-1 0-15 0,6-1-22 16,1-8-18-1,-1-5-1-15,2-9-6 16,-6-10 6-16,-3-13-9 15,-4-3-2-15,1-5 8 0,3-6 1 16,3-26 10-16,7-18-16 16,1-12-2-16,-2-5 11 15,-2 11-12-15,-4 10 0 16,-1 18 0-16,-6 16 1 16,-3 10-2-16,4 2-5 15,6 18-14-15,8 24 12 16,8 9 13-16,5 0-8 15,3-1 6-15,0-13-3 16,-6-13 2-16,-11-10-2 0,-13-14 0 16,0 0 16-16,-2-37 26 15,7-25 34-15,1-15-75 16,-1-10 3-16,-2 0-8 16,-3 12 3-16,1 8-19 15,-2 18-48-15,-3 14-86 16,-1 20-319-16</inkml:trace>
  <inkml:trace contextRef="#ctx0" brushRef="#br0" timeOffset="56025.4316">20748 5055 525 0,'0'0'126'0,"0"0"-58"15,0 0-3-15,91 108 29 16,-49-102 1-16,5-6-42 0,2-6-45 15,-2-21 14 1,-5-6-20-16,-7-5 2 0,-8-4-1 16,-9 0-3-1,-13-4-7-15,-5 2-5 0,0 1 12 16,-12 6-1-16,-7 10 4 16,0 13 3-16,-3 8 41 15,-2 6-17-15,-3 2-19 16,0 24-11-16,7 10 0 15,7 7 2-15,11 4-1 0,2 0-1 16,8 1 1-16,28-4 1 16,11-6 4-1,2-5-6-15,4-10 0 0,-3-13 4 16,-8-10-1-16,-2 0 1 16,-9-14-4-1,-2-20 2-15,-4-8 5 0,-9-6-4 16,-8-2-3-16,-6-2 10 15,-2 2-5-15,0-1 2 16,-14 5 7-16,-1 8-1 16,-3 6 19-16,7 12-11 15,3 9 14-15,3 5-12 16,5 6-9-16,0-1-12 0,0-1-2 16,5-1-14-1,26-2 10-15,19-1-11 0,18-6 6 16,5 2-10-16,-2-2 11 15,-4 0 3-15,-9 4 1 16,-13 4 4-16,-18 4-5 16,-18 0 5-16,-7 0-7 15,-2 4-4-15,0 20 1 16,0 12 10-16,-5 6 1 16,-5 7 2-16,4-2 10 15,6 1-13-15,12-4 0 16,32-9-24-16,14-15-198 15,11-16-520-15</inkml:trace>
  <inkml:trace contextRef="#ctx0" brushRef="#br0" timeOffset="56492.2048">22572 4590 1032 0,'0'0'16'15,"0"0"-12"-15,-33 150-1 16,31-92 14-16,2 3-10 16,0-3 10-16,10-4-17 15,9-8 0-15,-2-15-2 16,-5-10 1-16,-8-17-34 16,-4-4-31-16,0-14 57 15,0-22-43-15,-6-10 9 16,-6-6 43-16,1-6 34 0,-1-3-13 15,1 3 20-15,3 6-22 16,6 10 0-16,2 11 4 16,0 12-12-16,0 7-9 15,17 4-2-15,10 2-6 16,4 1 1-16,10 2 3 16,-1 0 2-16,-3 0 0 15,-6-1 0-15,-8 1 0 16,-12 3-2-16,-9 0-2 15,-2 0 0-15,0 9 1 16,0 17 3-16,0 12 53 16,-2 8 4-16,-5 4-18 0,1 2-21 15,6-2-10-15,0-5 4 16,15-8-12-16,26-5-6 16,16-13-50-16,17-15-236 15,5-4 143-15,-4-17-125 16</inkml:trace>
  <inkml:trace contextRef="#ctx0" brushRef="#br0" timeOffset="57024.7291">23272 4634 817 0,'0'0'116'0,"0"0"1"16,0 0-7-16,0 0-27 16,-145-95-28-16,107 98-47 15,0 25 13-15,-2 11-12 0,9 5-6 16,8-1 5-16,12 3-8 15,11-2-5-15,0-6 4 16,5-3 1-16,19-8 1 16,3-4-1-16,0-14 0 15,2-9 5-15,-2 0-5 16,2-9-6-16,-3-19-1 16,-1-8-5-1,-5-6 11-15,-3-2-5 0,-1-1 6 16,-5 9-2-16,-4 14 2 15,-2 10 0-15,-5 10 2 16,0 2-2-16,0 0 0 0,2 12-27 16,4 14 13-1,7 5 11-15,4 2 6 0,5-5-3 16,4-6 4-16,1-10-4 16,2-7 0-16,-2-5-3 15,0 0-14-15,-1-14 4 16,-3-15 2-16,-8-7 10 15,1-2 1-15,-5-3 0 16,4-1 20-16,3 10 2 16,-2 9 2-16,-3 10 0 15,-8 9 12-15,-5 4 6 16,0 0-40-16,0 0-2 16,0 21-11-16,6 9 4 15,6 3 7-15,-1 4 2 16,5-7 2-16,3-3-8 0,-1-10-52 15,-3-13-132-15,-5-4-389 16</inkml:trace>
  <inkml:trace contextRef="#ctx0" brushRef="#br0" timeOffset="57190.4855">23609 4117 1165 0,'0'0'22'15,"0"0"1"-15,0 0 78 16,0 0-64-16,0 0-37 16,0 0-11-16,-6-19-82 0,43 24-19 15,7-5-494 1</inkml:trace>
  <inkml:trace contextRef="#ctx0" brushRef="#br0" timeOffset="57426.2404">23942 3888 1069 0,'0'0'104'0,"0"0"-104"15,0 0-19-15,0 102 19 16,12-29 39-16,1 12 2 0,5 8 13 16,-5 0-35-1,-1-8-8-15,-2-5 15 0,-1-9-24 16,1-9-2-16,3-12 0 15,-3-15-6-15,6-14-29 16,7-19-87-16,1-2-143 16,3-26-179-16</inkml:trace>
  <inkml:trace contextRef="#ctx0" brushRef="#br0" timeOffset="57708.7944">24459 4016 568 0,'0'0'187'0,"0"0"27"16,0 0-61-16,0 0-81 16,0 0-44-16,0 0-28 0,-15 4 0 15,-18 36 31-15,-1 3-10 16,7-7 15-16,11-7-32 16,12-5-4-16,4-1 1 15,4-4 1-15,25 0 6 16,11 1-6-16,5 3 0 15,-3 4 6-15,-4 3-6 16,-9 2 3-16,-15 4 4 16,-14 6-9-16,-31 12 6 15,-59 15-6-15,-48 15-10 16,-45 14-93-16,-37 12-471 16</inkml:trace>
  <inkml:trace contextRef="#ctx0" brushRef="#br0" timeOffset="59030.504">2330 9551 1062 0,'0'0'0'16,"0"0"-7"-16,0 0 7 15,29-119 1-15,13 90 2 16,12 4 5-16,-1 11 3 16,3 14-4-16,-7 0-2 15,-7 23-5-15,-13 18 0 0,-11 16 11 16,-18 15-10-1,0 8 11-15,-22 7-3 0,-24 2 10 16,-2-2-9 0,4-11-10-16,10-18 0 0,19-18 8 15,10-18-8-15,5-10 0 16,3-6 0-16,32-6 1 16,25 0 20-16,16-15-10 15,11-24-4-15,-2-1-2 16,-14 2-5-16,-11 5-2 15,-15 10-50-15,-16 1-197 16,-12 1-230-16</inkml:trace>
  <inkml:trace contextRef="#ctx0" brushRef="#br0" timeOffset="59343.4453">2573 9057 910 0,'0'0'141'16,"0"0"-141"-16,0 0-7 15,149-36 7-15,-66 57 3 16,6 29 18-16,13 26 6 16,3 22-3-16,-3 23-6 15,-10 16-2-15,-26 18-5 16,-23 16 10-16,-30 9-16 15,-13 5 3-15,-22-5-1 16,-24-16-4-16,-8-22-3 0,2-23 4 16,8-31-4-16,11-28 1 15,10-27-1-15,5-30-42 16,3-3-156-16,-1-40-559 16</inkml:trace>
  <inkml:trace contextRef="#ctx0" brushRef="#br0" timeOffset="69423.989">21761 5781 712 0,'0'0'65'16,"0"0"-45"-16,0 0 61 0,0 0 26 15,0 0-32 1,0 0-29-16,0 0-29 0,0-60-17 15,0 73-9-15,-13 31-6 16,-17 27 15-16,-14 23 3 16,-20 17 29-16,-10 7-11 15,-8 1 1-15,1-7 8 16,10-8-4-16,7-8-15 16,14-13 6-16,11-8-6 15,7-14-4-15,10-20-7 16,9-12 1-16,5-15 3 0,8-7-4 15,0-4-4 1,0-3 2-16,17-10-39 0,14-30-105 16,4-20-299-16</inkml:trace>
  <inkml:trace contextRef="#ctx0" brushRef="#br0" timeOffset="69740.0207">21567 5763 963 0,'0'0'108'0,"0"0"-107"0,0 0 5 16,0 0 18-16,0 0-8 16,165 68 12-1,-94 2 12-15,12 8-17 0,9-1 12 16,10-1-13-16,6-8 8 15,4-9-12-15,-10-9-12 16,-19-15 7-16,-16-12-13 16,-24-9 7-16,-16-9 7 15,-17-5-11-15,-5 0 4 16,-5 0 0-16,0 0 1 16,0-14-8-16,-5-4-41 15,-19-2-152-15,-14 8-399 0</inkml:trace>
  <inkml:trace contextRef="#ctx0" brushRef="#br0" timeOffset="70275.287">19896 7375 1153 0,'0'0'46'0,"0"0"-46"15,0 0-24-15,0 0 21 16,18 108 3-16,-3-35 28 16,-4 4 12-16,1 3-18 15,-6-3-7-15,-3-7 3 16,-1-3-10-16,2-9-2 16,-2-11-3-16,4-8 0 15,0-11-6-15,3-12-24 16,5-13-169-16,-4-3-304 15</inkml:trace>
  <inkml:trace contextRef="#ctx0" brushRef="#br0" timeOffset="70595.2965">20235 7963 703 0,'0'0'249'0,"0"0"-231"0,0 0-5 16,116-20 70-16,-68-1-29 15,4-4-14-15,-3-2-36 16,-9 0 0-16,-7-2-2 16,-10-1-2-16,-8 0 5 15,-11-2-4-15,-4 0-1 16,0 3 10-16,-10 6-8 16,-15 7-2-16,-8 12 0 15,-3 4 2-15,-6 8 1 16,-3 27-3-16,3 14 1 15,4 11 18-15,7 4-18 0,11 1 4 16,11 1-3-16,9-10 4 16,13-8-6-16,39-14-1 15,19-15-4-15,9-19-172 16,2 0-294-16</inkml:trace>
  <inkml:trace contextRef="#ctx0" brushRef="#br0" timeOffset="70942.1916">21182 7478 943 0,'0'0'130'16,"0"0"-123"-16,0 0-7 0,0 0 36 15,0 0-8-15,0 0-9 16,96-100-12-16,-83 77-3 15,-6 3 7-15,-5-2-7 16,-2 1-4-16,0 6 13 16,0 3-8-16,-18 8 3 15,0 4-7-15,-6 0 0 16,-1 20 1-16,-2 14-2 16,1 12 0-16,8 15 6 15,0 6-5-15,7 11 2 16,9 4-1-16,2-3-2 15,4-1 5-15,23-6-4 0,1-6-1 16,-7-13 0-16,-5-14-27 16,-16-10-56-16,0-13-146 15,-10-9-142-15</inkml:trace>
  <inkml:trace contextRef="#ctx0" brushRef="#br0" timeOffset="71079.4604">20892 7976 31 0,'0'0'808'0,"0"0"-747"16,0 0-61-16,114-88-1 15,-32 50-4-15,14-4-60 0,-2-5-172 16</inkml:trace>
  <inkml:trace contextRef="#ctx0" brushRef="#br0" timeOffset="71324.3554">21687 7186 942 0,'0'0'127'0,"0"0"-105"15,0 0-22-15,0 0 8 16,0 0 23-16,-6 159-4 16,2-80-10-16,-1 3 15 15,-2 4-16-15,5-6-3 16,2-9-1-16,0-11-12 15,7-14 5-15,17-17-5 16,5-13-8-16,0-16 0 0,2 0-125 16,-4-16-224-16,-7-13-195 15</inkml:trace>
  <inkml:trace contextRef="#ctx0" brushRef="#br0" timeOffset="71450.2661">21556 7682 638 0,'0'0'135'16,"0"0"-66"-16,0 0-5 0,0 0 1 16,0 0-50-1,0 0-7-15,81 0-8 16,5-33-295-16</inkml:trace>
  <inkml:trace contextRef="#ctx0" brushRef="#br0" timeOffset="71688.5599">22926 7028 1055 0,'0'0'138'0,"0"0"-132"16,0 0-6-16,0 0 0 15,0 0 23-15,-13 108-8 16,11-45 10-16,2 1-23 0,0 1 8 15,0-7-10-15,2-3 7 16,9-8-7-16,3-11-12 16,-10-8-83-1,-4-13-258-15,0-10-282 0</inkml:trace>
  <inkml:trace contextRef="#ctx0" brushRef="#br0" timeOffset="72056.5571">22568 7422 789 0,'0'0'168'16,"0"0"-112"-16,0 0 31 0,0 0-29 15,0 0-34-15,0 0-24 16,191-67 0-16,-95 47-1 16,-3-2 1-16,-12 1-11 15,-12 4-6-15,-15 5 9 16,-19 6 7-16,-14 2 0 15,-13 4 1-15,-8 0 19 16,0 2-18 0,0 20 0-16,0 6 18 0,0 2 1 15,-2 2-6-15,2-2-7 16,0-3-6-16,0-8 9 16,0-7-9-16,9-8 4 15,7-4-1-15,1-2 11 16,1-24 6-16,-1-8-11 15,-3-4-1-15,-3-6 10 0,-9 0-19 16,-2-2 0 0,2 3-8-16,3 5-129 0,7 7-686 15</inkml:trace>
  <inkml:trace contextRef="#ctx0" brushRef="#br0" timeOffset="72692.6158">24255 6978 1209 0,'0'0'22'0,"0"0"-22"16,0 0-5-16,0 0 5 16,-31 102 2-16,31-58 1 15,0-1 3-15,2-3-6 16,6-6 4-16,-3-8-4 15,-3-8 0-15,-2-8-2 16,0-6-1-16,0-4 2 16,0 0 1-16,0-11 7 15,0-19 1-15,0-7-4 16,0-7-3-16,18-1-1 16,9 5-1-16,4 2-5 15,7 4-2-15,4 2-21 16,5 3-36-16,-1 2-21 0,-3 6 39 15,-5 4 43 1,-11 7 4-16,-12 4 1 0,-7 6 28 16,-8 0-16-16,0 6-4 15,0 19 4-15,0 6 17 16,0 5 15-16,0-1-21 16,0 4-2-16,0-3-13 15,0-4-1-15,4-3-4 16,8-8 2-16,7-8-4 15,0-9 9-15,-3-4-11 16,4-3 3-16,-2-19-3 16,-5-6-8-16,-1-4-5 15,-6-2 8-15,-2-4 5 16,1 2 0-16,1 4 2 0,-1 8-1 16,0 10-1-16,-3 9 12 15,-2 5-3-15,0 0-9 16,0 21-10-16,0 8 10 15,0 7 3-15,0-3 2 16,2-1-3-16,5-3-2 16,3-8-24-16,2-11-462 15</inkml:trace>
  <inkml:trace contextRef="#ctx0" brushRef="#br0" timeOffset="72838.2587">24903 6536 1079 0,'0'0'72'0,"0"0"-37"16,0 0-9-16,0 0 16 15,0 0-42-15,0 0-28 16,-27-57-195-16,65 70-506 16</inkml:trace>
  <inkml:trace contextRef="#ctx0" brushRef="#br0" timeOffset="73894.4064">25201 6557 1103 0,'0'0'89'16,"0"0"-89"-16,0 0-7 16,-94 104 7-16,73-48 5 0,0 6-5 15,5-1 4-15,6-5-4 16,1-10 1-16,1-6 3 15,4-11-4-15,2-12 0 16,2-7 4-16,0-8-3 16,0-2 4-16,0 0 13 15,14-22-1-15,19-14-11 16,7-8-6-16,5-6-6 16,-1 0-19-16,-4 9-20 15,-7 16 18-15,-4 16 15 16,-6 9-1-16,-3 19 9 0,-5 21-13 15,-3 14 16-15,-5 6 1 16,-7 4 1-16,0 4 9 16,0-1-9-16,-14-5-1 15,-8-8 8-15,-2-10-6 16,-3-10 14-16,0-10 4 16,10-10-1-16,5-9 3 15,7-5-5-15,5-7 4 16,0-26-4-16,23-14-17 15,10-17 0-15,9-13-9 16,1-11-9-16,-3-8-4 16,-4-12-12-16,-7-9 23 15,-9-3 9-15,-3 12 2 16,8 18 0-16,-3 20 2 0,0 17 2 16,-4 18 17-1,-11 16-16-15,-5 11 5 0,0 8-10 16,3 12-13-16,2 32-21 15,6 21 33-15,1 14 1 16,-6 17 12-16,-1 5-10 16,-1 1 17-16,-4-5-13 15,4-16 5-15,-4-20-10 16,0-15-1-16,-2-13 2 16,0-16 3-16,0-6 1 15,0-10 0-15,2-1 7 16,3 0 16-16,5-25-3 15,6-12-26-15,4-12 0 16,7-7 0-16,4-8-6 16,4-1 2-16,6 6-14 15,1 17-13-15,-6 20 19 0,-5 20 0 16,-7 2 3-16,-3 21-2 16,-6 17 6-16,1 3 5 15,-1 4 0-15,3-1 1 16,3-8 5-16,3-5-4 15,2-8-2-15,3-11 3 16,3-10 1-16,-3-2 3 16,-3-8-5-16,1-25 0 15,-2-13 0-15,-8-15-1 0,-5-13-1 16,-5-11 0 0,-7-7 0-16,0-6 5 0,0-1 5 15,0 5-8-15,0 6 16 16,0 20-5-16,-5 24 21 15,0 19-10-15,-2 18 24 16,1 7-43-16,-5 22-5 16,-3 25-4-16,1 20 2 15,2 7 4-15,8 4 0 16,3-3-1-16,0-5 0 16,8-6 6-16,9-5-7 15,6-8-6-15,-3-11-22 0,2-10-79 16,0-13-90-16,-4-17-153 15</inkml:trace>
  <inkml:trace contextRef="#ctx0" brushRef="#br0" timeOffset="74070.8623">26202 6444 1206 0,'0'0'21'15,"0"0"-21"-15,0 0 47 16,0 0-16-16,0 0-18 16,200-41-13-16,-95 8-1 0,-3-3-130 15,-10 5-476-15</inkml:trace>
  <inkml:trace contextRef="#ctx0" brushRef="#br0" timeOffset="75523.497">2480 9368 792 0,'0'0'194'0,"0"0"-194"16,0 0-36-16,164-98 36 15,-70 98 17-15,8 24 20 16,1 26 23-16,-7 19-43 16,-21 11 11-16,-25 8-11 15,-33 0-15-15,-17-1 3 16,-29-3 5-16,-36 0-4 15,-20-2 10-15,-21-10-13 0,-17-13-2 16,-22-24 16 0,-1-17-15-16,7-18 6 0,12 0 0 15,30-37 8-15,16-26 17 16,23-17-29-16,29-11-3 16,29 0 7-16,20 6-8 15,53 11 0-15,24 16-4 16,20 18 4-16,20 24 3 15,14 16-1-15,5 24 9 16,-14 36 0-16,-19 20-7 16,-36 19 1-16,-31 9-5 15,-34 6 1-15,-22 0 7 0,-35-7-6 16,-31-11 7 0,-11-10-2-16,-12-16-2 0,4-14 3 15,5-19-3-15,2-24-1 16,15-13 9-16,10-29-9 15,15-36-4-15,27-19-2 16,11-12-1-16,42 4 1 16,37 11-8-16,16 17 6 15,12 13 3-15,0 16-7 16,0 19 8-16,-7 16-1 16,-15 0 1-16,-16 22-7 15,-22 10 7-15,-25 7-10 16,-19 2 8-16,-3 6 2 0,-50 0 6 15,-27 0-5-15,-29-11 4 16,-14-15 9-16,-11-21-13 16,6-6 8-16,7-42-2 15,24-24-1-15,28-22-6 16,32-10-3-16,34-1 3 16,5 15-6-16,50 20 6 15,21 24-6-15,13 22-3 16,2 19-30-16,1 5-54 15,-5 0-140-15,-4 13-321 16</inkml:trace>
  <inkml:trace contextRef="#ctx0" brushRef="#br0" timeOffset="76825.4369">27750 1426 1079 0,'0'0'42'0,"0"0"-42"16,0 0-12-16,0 0 7 15,0 0-20-15,-40 138 25 16,20-16 53-16,-1 41-35 15,4 29 31-15,1 23-20 16,3 19 7-16,7 5-1 0,4 9-15 16,2 19 21-1,0 2-31-15,10-3 15 0,5-15-1 16,1-35-17 0,-7-27 12-16,-7-34 2 0,-2-28-8 15,0-21 9-15,-4-26-19 16,-15-18 13-16,0-18 7 15,1-18-15-15,3-13 2 16,6-8 2-16,-5-5-8 16,-1-2 20-16,-1-32-24 15,10-24-64-15,6-28-75 16,54-27-157-16</inkml:trace>
  <inkml:trace contextRef="#ctx0" brushRef="#br0" timeOffset="77591.265">31150 1215 748 0,'0'0'60'16,"0"0"-18"-16,0 0 123 15,0 0-16-15,0 0-83 16,0 0-16-16,0-80-9 16,0 80-29-16,0 4-12 15,0 36-16-15,0 32 16 16,0 36-1-16,11 35 2 15,12 37 31-15,3 23-12 16,1 11-6-16,-3 7 32 0,1-13-36 16,-4-15 0-1,0-13 17-15,-3-17-22 16,-5-20 7-16,-3-16 6 0,-6-4-15 16,-4-15 27-16,0-7-22 15,0-11 5-15,-14-20 3 16,1-14-11-16,2-12 15 15,2-13-17-15,5-14 0 16,2-9 12-16,2-6-13 16,0-2 0-16,0 0 11 15,0-2-13-15,-5-30-10 16,-7-20-127-16,-7-23-102 16</inkml:trace>
  <inkml:trace contextRef="#ctx0" brushRef="#br0" timeOffset="78727.8124">26545 810 889 0,'0'0'79'0,"0"0"-68"16,0 0 38-16,0 0 61 0,0 0-29 15,0 0-39-15,25-80-40 16,-25 82-2-16,0 32-36 16,0 19 36-16,-8 12 2 15,-3 8 11-15,0-6-2 16,2-8-6-16,5-9-2 15,4-12 18-15,0-8-20 16,2-6 11-16,27-10-2 16,18-8-10-16,20-6 13 15,15 0-13-15,8-10-1 16,-1-10-15-16,-7-4-92 16,-10 0-122-16,-17-6-244 15</inkml:trace>
  <inkml:trace contextRef="#ctx0" brushRef="#br0" timeOffset="78912.4078">27276 816 597 0,'0'0'443'0,"0"0"-390"16,0 0-27-16,0 0-20 16,0 0-1-16,-10 104 0 15,4-32 53-15,-3 13-39 16,3 5-16-16,0 6 11 15,6 2-14-15,0-6-33 16,6-12-398-16</inkml:trace>
  <inkml:trace contextRef="#ctx0" brushRef="#br0" timeOffset="80861.0244">27214 902 581 0,'0'0'46'16,"0"0"-14"-16,0 0 54 15,0 0-34-15,0 0-33 16,0 0 22-16,-27 84 9 16,13-51 10-16,-1-4-11 15,1-7 5-15,3-4-10 16,0-7-38-16,2-8 31 16,0 0-28-16,2-3 9 15,-1 0 14-15,-2 0-12 0,6-14 7 16,2-11-23-16,2 1 3 15,0 1-12-15,0 6 5 16,8 7-3-16,4 10 2 16,1 0-6-16,5 21-5 15,2 18 7-15,0 11 5 16,-4 11 27-16,-7 1-21 16,-7 1 5-16,-2-10-2 15,0-6-7-15,-9-9 13 16,-9-15-15-16,5-6 0 15,1-12 18-15,4-5-18 16,-1-1 11-16,2-28 8 16,5-14-15-16,2-11-8 15,5-2 1-15,21 6-4 16,-2 11 5-16,1 17-10 0,-7 18-2 16,0 4-41-16,2 0-169 15,3 12-437-15</inkml:trace>
  <inkml:trace contextRef="#ctx0" brushRef="#br0" timeOffset="81726.4947">31313 631 1087 0,'0'0'42'15,"0"0"-40"-15,0 0 0 16,0 0-4-16,0 0-11 0,-6 129 13 16,10-53 25-1,5 2-18-15,1-6 16 0,-2-7-13 16,-4-15-5-16,-4-14 9 16,0-15-14-16,0-10 0 15,0-9 8-15,0-2-3 16,0 0 26-16,0-13 48 15,0-18-31-15,-2-13-25 16,-3-13-23-16,5-8 0 16,0-10 1-16,22-3 4 15,11 0-7-15,13 3 2 16,0 12 0-16,5 9-11 0,-4 12 7 16,-6 15 0-1,-10 13 1-15,-12 10 4 16,-5 4-8-16,-7 0-5 0,-1 20-6 15,-4 18 15-15,-2 5-3 16,0 8 6-16,-17-1 0 16,-16-5 3-16,-10-5 7 15,-2-4-10-15,8-4 0 16,8-8 4-16,11-6-4 16,9-3-1-16,7-2 1 15,2 3 0-15,0 5-10 16,8 4 10-16,30 1 0 0,18 2 10 15,20 0 2 1,12-6 2-16,4-1-13 0,-7-7 6 16,-14 0 0-16,-15-3-7 15,-19 0-10-15,-12-1-15 16,-13 2-79-16,-12-1-220 16</inkml:trace>
  <inkml:trace contextRef="#ctx0" brushRef="#br0" timeOffset="82732.3176">26545 1719 1071 0,'0'0'24'0,"0"0"-24"16,0 0 0-16,0 0 0 15,145-49 14-15,-52 27-14 16,16-2 2-16,9 4-2 16,-4-1-9-16,-16 4-130 15,-23 1-479-15</inkml:trace>
  <inkml:trace contextRef="#ctx0" brushRef="#br0" timeOffset="84258.296">27474 2386 440 0,'0'0'150'0,"0"0"-125"0,0 0 31 15,0 0 42-15,0 0-7 16,0 0-45-16,4-6-42 16,23 6 11-16,4 0-12 15,7 0 8-15,7 0 16 16,5 0-7-16,11 0 8 15,8-4-1-15,5-1-3 16,11 0 9-16,2-1-22 16,2 0 1-16,-1-2 18 15,-1 0-18-15,0-1 1 16,-2 1 3-16,2 1-16 0,-1-1 30 16,1 2-24-16,-2-2 5 15,-4 2 0-15,-8-1-7 16,0 2 8-16,-1-2-3 15,-7 2-7-15,-3-1 16 16,-6 2-16-16,-3-2 3 16,0-1 4-16,-3 3-8 15,3-4 6-15,0 1-7 16,5 0 0-16,3 0 8 16,-1-1-7-16,-2-1-1 15,0 3 4-15,-8 0-1 16,-4 0 5-16,-7 2-8 15,-1-1 0-15,1-4 16 16,5 4-13-16,7-2 1 0,7 1-2 16,7-2 4-16,-3 2 3 15,-6-2-8-15,-5 2-1 16,-4 2 11-16,-5 0-9 16,0 0 3-16,1-2-4 15,-3 0 6-15,-3 0 6 16,-3-2-12-16,-5 2 2 15,-2-5 10-15,-3 4-6 16,-1 1 3-16,-4 0-7 16,2 2-1-16,-3-2 9 15,-1 2-5-15,-3 0-6 16,-3 2 1-16,-3 0-1 16,2 0 3-16,-1 0-3 15,4 0 0-15,3-1 3 16,3 2-3-16,8-4 0 15,2 5-1-15,2 0 2 0,-2 0 3 16,-2 0-4-16,-4-1 0 16,-6 0-5-16,-5-2 13 15,-6 3-8-15,-4-2 0 16,-2 2 2-16,0-1 12 16,0 1-11-16,0 0-3 15,0 0 17-15,0 0-11 16,0 0 4-16,0-3-8 0,0 3 6 15,-2-4-1-15,-9-4-7 16,-9 0 0-16,-7-8-5 16,-6 2 13-16,-3-4-10 15,1-3 2-15,-4 2 0 16,6-1-7-16,2 0 10 16,5 3-3-16,3 4 0 15,3 0 6-15,3 7-9 16,3 1 3-16,5 0 0 15,2 3-9-15,5 2 9 16,-1 0 0-16,3 0-6 16,0 0 13-16,0 0-18 15,0 0 11-15,0 0-8 16,0 0 4-16,0 0-7 16,0 0 3-16,5 0 0 0,11 2 5 15,6 8-2 1,7 3 5-16,2-1 0 0,3-5 9 15,-3 4-8-15,-6-5-1 16,-10-1 0-16,-7 2 5 16,-8-4-16-16,0 12 11 15,0 5-8-15,0 18 8 16,-6 12 3-16,-28 13 9 16,-16 8-10-16,-31 5-2 15,-35 3 0-15,-40-11-38 16,-31-16-375-16</inkml:trace>
  <inkml:trace contextRef="#ctx0" brushRef="#br0" timeOffset="87939.5864">2129 12547 714 0,'0'0'121'0,"0"0"-121"15,0 0 0-15,0 0 10 16,0 0 22-16,0 0 19 16,0 0-12-16,106 100-16 15,-104-89 7-15,0-4-15 16,-2 0 9-16,0 2 7 0,0-3-12 16,0-2 4-1,0-4-4-15,0 0 0 0,0 0 26 16,-4-10-14-16,-4-18-3 15,6-11-21-15,2-9-7 16,2 1 0-16,27 3 0 16,7 9 0-16,9 11-3 15,1 14 3-15,4 10-7 16,-1 0 1-16,-1 28 6 16,-5 13 1-16,-11 11-1 15,-17 10 0-15,-15 10 5 16,-13 8-3-16,-35 7 5 15,-10 3-6-15,-4-5-1 16,4-4 6-16,10-15-6 16,10-16 0-16,13-20 1 15,11-16 1-15,10-11-2 0,4-3 2 16,0 0-2-16,4 0-5 16,27 0-17-16,21 0 22 15,19 0 3-15,10 0-2 16,12 0 2-16,-6 0-3 15,-11 0 5-15,-14 0-10 16,-17 6 5-16,-16 2-24 16,-10-7-68-16,-9-1-221 15,-10-9-293-15</inkml:trace>
  <inkml:trace contextRef="#ctx0" brushRef="#br0" timeOffset="88235.8811">2659 12224 1149 0,'0'0'6'0,"0"0"-6"16,121 12-2-16,-47 41 2 16,12 26 45-16,3 30-5 15,-6 25-16-15,-16 19-4 16,-26 23-17-16,-26 18 4 15,-15 3-1-15,-13 1-2 16,-26-18-2-16,-5-21-2 16,2-25 0-16,3-35 3 0,8-28 5 15,12-27-8-15,5-19 4 16,7-19-4-16,1-6-2 16,4-25-83-1,-3-19-523-15</inkml:trace>
  <inkml:trace contextRef="#ctx0" brushRef="#br0" timeOffset="92544.2131">4839 12194 958 0,'0'0'60'0,"0"0"-35"16,0 0-15-16,0 0-10 15,0 0-23-15,0 0 23 16,33 189 54-16,-2-71 0 16,-4 14-23-16,-9 1-13 15,-5 1-9-15,-6-12-1 16,0-11-4-16,0-22-4 15,3-18-11-15,4-25-12 0,4-26-73 16,0-20-214-16,-5-26-194 16</inkml:trace>
  <inkml:trace contextRef="#ctx0" brushRef="#br0" timeOffset="92791.7292">5225 11739 937 0,'0'0'128'0,"0"0"-94"16,0 0-34-16,0 0 0 15,66 146 31-15,-17-19 33 16,9 23-23-16,6 16-19 16,1 4-4-16,-5-3-14 15,-11-17-2-15,-11-12 3 0,-11-17-5 16,-11-18-1-16,-5-19-22 15,-7-23-34-15,-4-19-94 16,-6-28-241-16</inkml:trace>
  <inkml:trace contextRef="#ctx0" brushRef="#br0" timeOffset="93707.4074">4876 13040 1083 0,'0'0'24'16,"0"0"-24"-16,0 0-16 16,0 0-7-1,0 0 22-15,183-72 1 0,-73 38 0 16,6-9 1-16,3-5-1 16,0-2 0-16,-8-2 1 15,-11 6 0-15,-15 4 1 16,-16 8-2-16,-19 12 2 15,-19 8-3-15,-16 9 1 16,-13 5-1-16,0 0-1 16,-2 17 2-16,0 10 1 15,0 15 9-15,0-1-2 16,0 3 18-16,0-2-19 16,0-8 5-16,0-7-2 0,0-14 3 15,0-6 12-15,0-7 0 16,0 0 26-16,0 0 22 15,-4-25-31-15,-9-4-38 16,2-11-4-16,-1-3-5 16,8-1-20-16,4 6-35 15,0 4-49-15,4 8-43 16,19 8-110-16,4 5 71 16,0 6-83-16,4 0 119 15,-2 2 155-15,0 3 28 16,-3 0 82-16,1 2 38 15,-1 0-9-15,1 0-50 0,0 16 42 16,-2 10-9 0,-1 9-30-16,-2 8-37 0,-1 7-13 15,-2-1-10-15,-1-4-14 16,-7-2 0-16,-1-11-9 16,-6-7 2-16,-4-10 7 15,2-10-17-15,-2-2 4 16,0-3 2-16,0 0 7 15,0-23 18-15,0-19-32 16,0-10 0-16,0-10-3 16,0-2 0-16,7 6-6 15,15 8 4-15,5 14 2 16,0 12 2-16,-6 16-2 0,2 8-1 16,-3 0 2-1,0 27 3-15,2 10-1 0,1 6 10 16,2-4-2-16,0-1-3 15,4-7-4-15,0-8-1 16,3-9 7-16,-1-12-7 16,2-2 0-16,-2-14-4 15,4-24 4-15,-7-7 1 16,-4-8-1-16,-5 4 0 16,-9 8-2-16,-1 13 4 15,-4 13 2-15,-2 14 4 16,-3 1 0-16,2 7-8 0,6 21-4 15,3 13 4 1,5 3 13-16,2 2-13 0,4-2 5 16,3-6-5-1,-1-5-35-15,-4-13-67 0,-8-17-285 16</inkml:trace>
  <inkml:trace contextRef="#ctx0" brushRef="#br0" timeOffset="93860.6729">6900 12234 953 0,'0'0'209'0,"0"0"-177"15,0 0-27-15,0 0-4 16,0 0-1-16,0 0-25 16,-46-34-80-16,81 43-161 0,9-2-189 15</inkml:trace>
  <inkml:trace contextRef="#ctx0" brushRef="#br0" timeOffset="94124.2234">7095 12224 554 0,'0'0'152'16,"0"0"-98"-16,0 0 12 15,0 0 1-15,123-133-22 16,-71 104-17-16,6 6-3 16,0 9 11-16,-2 12-12 15,-6 2 6-15,-7 24-4 16,-10 26 1-16,-11 12-4 15,-10 18 11-15,-8 1-17 16,-4 3 22-16,0-5-26 0,0-11 4 16,0-14-10-16,4-14-4 15,13-14-2-15,2-10 1 16,10-12 2-16,2-4-2 16,2-2-2-16,1-22-57 15,-9 0-97-15,-7-1-206 16,-14 2-151-16</inkml:trace>
  <inkml:trace contextRef="#ctx0" brushRef="#br0" timeOffset="94756.7174">7436 12497 160 0,'0'0'595'0,"0"0"-491"15,0 0-83-15,0 0 28 16,0 0 11-16,0 0-60 0,0-70-27 15,54 41-33-15,4 3-115 16,-2 1 50-16,0 6 96 16,-8 9 29-16,-5 10 40 15,-9 0 48-15,-8 22 31 16,-8 16-33-16,-7 6 3 16,0 2-16-16,2-2-42 15,3-3-10-15,2-5-4 16,2-10-11-16,2-6-3 0,-6-8-1 15,-5-8-2 1,-2-4 6-16,-5 0 1 0,1-24 6 16,-1-16-2-16,3-13-11 15,0-9-2-15,1-7-6 16,6-1-3-16,8 9 5 16,7 13-5-16,4 14 10 15,3 13 1-15,0 18 2 16,2 3 6-16,-3 14 2 15,1 20-2-15,-5 10 18 16,-4 2-15-16,-4 4 3 16,-8-4-3-16,-4-3-3 15,-6-9 2-15,-5-10-9 16,0-10 1-16,0-8 7 0,0-6-6 16,-9 0 9-16,-9-24-3 15,2-16-5-15,3-13-4 16,6-7-7-16,7 0-8 15,0 10 2-15,7 12 4 16,13 15 6-16,7 14 3 16,1 9 0-16,6 0 5 15,2 12 6-15,-3 15-3 16,-4 9 6-16,-4-3-9 16,-3 3 0-16,-2-5-5 15,0-10-14-15,0-11-60 16,-4-10-209-16,-1-10-341 15</inkml:trace>
  <inkml:trace contextRef="#ctx0" brushRef="#br0" timeOffset="94964.6615">8760 11489 800 0,'0'0'175'0,"0"0"-67"15,0 0-27-15,0 0-48 16,105 127 24-16,-84-25-22 15,-2 5-13-15,-3 3-4 16,-1-2-7-16,1-4-9 16,1-7 7-16,0-15-6 15,-5-14-6-15,-3-19-49 16,-9-20-63-16,0-18-147 16,-2-11-200-16</inkml:trace>
  <inkml:trace contextRef="#ctx0" brushRef="#br0" timeOffset="95595.8346">8729 12150 733 0,'0'0'145'0,"0"0"-103"15,0 0 9-15,0 0-21 16,0 0-28-16,128-61-2 16,-60 36-141-16,5-2-121 15,19-4-42-15,20-4 304 16,6 1 329-16,-5 6 18 0,-22 10-325 15,-33 8 34-15,-29 10-38 16,-20 0-4-16,-9 4-5 16,0 22 40-16,-26 10 0 15,-6 4-22-15,-6 4 5 16,3 0-12 0,4-1 1-16,4-8-10 0,12-4-10 15,7-9 2-15,8-8-3 16,0-4 0-16,0-8 0 15,16-2 5-15,7 0-4 16,4-16 5-16,2-10-1 16,-3-5 1-16,0 4-6 15,-3 1 0-15,-5 6 2 16,-5 7-2-16,-2 9-4 0,3 4-2 16,5 10-4-16,6 23 8 15,4 7-4-15,6 4 6 16,-5-6 2-16,3-4 0 15,3-12-4-15,-4-10-7 16,-1-12 6-16,-5 0-3 16,-6-30-9-16,-4-18-18 15,-9-14-10-15,-5-7 24 16,-2-9 19-16,0-11 5 16,-11-12-1-16,3-17 32 15,4 0-20-15,0 9 21 16,-1 26-21-16,-1 33-7 15,2 26 11-15,1 22-7 0,3 2-12 16,0 35-1 0,0 27-6-16,13 26 5 0,10 14 2 15,10 8 0-15,5-3 0 16,10-13-1-16,11-12-16 16,12-14-200-16</inkml:trace>
  <inkml:trace contextRef="#ctx0" brushRef="#br0" timeOffset="96129.8623">11093 12246 682 0,'0'0'494'16,"0"0"-467"-16,0 0-19 15,0 0 72-15,91-143-46 0,-51 83-27 16,3-7 7-16,3-6-14 15,-1-9 4-15,-9-13 6 16,-11-9-6-16,-17 0 5 16,-8 5-9-16,-6 12 7 15,-21 19-11-15,0 22 4 16,4 19 0-16,2 25-4 16,0 6-6-16,1 38 9 15,1 20-6-15,7 20 7 16,10 13-2-16,2 7 7 15,4-2-5-15,23-7 2 16,16-15 0-16,12-16 2 0,12-16-4 16,4-18 0-1,-2-14 6-15,-4-14-6 0,-11-2-2 16,-10-27-6-16,-13-12 5 16,-11-12 2-16,-6-8-5 15,-12-7 6-15,-2 1 0 16,0 17 3-16,0 18 1 15,0 21 6-15,0 8 17 16,0 3-6-16,0 17-21 16,0 26-5-16,2 13 5 15,3 2 4-15,-1-5 0 16,7-7-4-16,5-8 0 16,7-8-1-16,0-12-52 0,6-18-156 15,-2 0-643-15</inkml:trace>
  <inkml:trace contextRef="#ctx0" brushRef="#br0" timeOffset="96991.61">11926 11292 1018 0,'0'0'85'0,"0"0"-50"16,0 0-19-16,0 0-5 15,0 0-11-15,0 0-31 16,-31-36-42-16,58 51-281 15,4-1 86-15,-2-2 26 16,-4-2 242-16,-12-3 107 16,-2-6 137-16,-2-1-63 0,4 0 22 15,10 0-69-15,6 0-49 16,6 0-42-16,3 4-9 16,5 13-6-16,-1 11-6 15,-3 11-4-15,-2 11 5 16,-10 17-17-16,-10 6 3 15,-11-2 3-15,-6-1-7 16,0-11 5-16,0-13-10 16,-6-13 2-16,0-14 7 15,1-11-8-15,3-8-1 16,0 0 9-16,2-24 7 16,0-18-15-16,0-19-1 15,0-11 0-15,9-8-4 0,15 6 4 16,5 17-4-1,2 18-3-15,-2 19 3 0,-3 20 3 16,1 0-5-16,-6 17-4 16,-3 25 10-16,-1 3-2 15,-3 5 2-15,1-1 1 16,6-10 1-16,0-4-1 16,8-11-1-16,0-15 0 15,4-9 4-15,6-1-3 16,1-31-2-16,2-13-1 0,-7-9-9 15,-8-7 10-15,-6 0-11 16,-13-3 12-16,-8-1-3 16,0 4 6-16,0 0-6 15,-15 13 1-15,-3 14 2 16,3 16 0-16,-3 14 0 16,5 4-5-16,-1 14 1 15,5 22 0-15,5 9 2 16,2 10 0-16,2 3 2 15,0 0 5-15,2-2-2 16,13-6-6-16,3-6 5 16,-1-8-3-16,2-9 2 15,-3-9-2-15,-3-9 2 16,0-9 4-16,1 0-3 16,3-17 4-16,1-14-6 0,2-11 2 15,7-2-5-15,1 0-1 16,9 4 4-16,0 7-1 15,1 11 1-15,-5 11 0 16,-1 11-4-16,-12 0 1 16,-5 11 2-16,1 17-10 15,-9 2 11-15,-1 6-3 16,-4-1 8-16,3-6-9 16,6-5 4-16,10-14-221 15,14-10-816-15</inkml:trace>
  <inkml:trace contextRef="#ctx0" brushRef="#br0" timeOffset="97223.4739">13916 11303 977 0,'0'0'144'0,"0"0"-144"16,0 0 0-16,138-28 19 15,-49 6-2-15,23-5-17 16,17 0 4-16,12 0-3 16,3 6 2-16,-12 2-3 15,-21 6 1-15,-28-1-2 16,-28 2 0-16,-28 0-174 0,-27 4-369 16</inkml:trace>
  <inkml:trace contextRef="#ctx0" brushRef="#br0" timeOffset="97459.1849">14248 11526 205 0,'0'0'673'16,"0"0"-639"-16,0 0 59 15,144 11 19-15,-48-24-65 16,7-8-35-16,-5-2 2 0,-13-4-14 15,-16 4 2 1,-17 2-2-16,-17 2-8 0,-12 1-38 16,-17 2-63-16,-6-3-43 15,0-3-62-15,-14-1-117 16</inkml:trace>
  <inkml:trace contextRef="#ctx0" brushRef="#br0" timeOffset="97664.2266">14629 10890 639 0,'0'0'194'0,"0"0"-69"16,0 0-76-16,0 0-8 15,0 0 1-15,156 27-23 16,-100 17 12-16,-5 10 4 16,4 12 2-16,-7 2 12 0,-11 4-9 15,-12 3-1-15,-23 1-20 16,-2 8-18-16,-31 0 9 15,-16 2-10-15,-2-5-2 16,4-16-29-16,5-16-238 16</inkml:trace>
  <inkml:trace contextRef="#ctx0" brushRef="#br0" timeOffset="98813.1706">15901 10837 1131 0,'0'0'13'16,"0"0"-13"-16,20 174 0 16,-9-78 9-16,-1 9 32 15,-2 2-23-15,7 2 2 16,4-7-10-16,1-16-6 16,-3-15 1-16,-3-27-4 15,-9-22 1-15,-3-13 1 16,-2-9-3-16,0-9 20 0,-11-37 13 15,-12-24-28 1,1-24 2-16,7-15-7 0,7-13 0 16,8-8 4-16,0 3-3 15,23 3-2-15,17 17 0 16,13 27 1-16,8 26-8 16,-1 27 8-16,0 21 0 15,-6 6 0-15,-6 21 2 16,-3 21-3-16,-9 12 1 15,-16 11 0-15,-18 0 3 16,-2 6 4-16,-31 1-9 16,-20-1 4-16,-12-7-1 15,-3-3 1-15,3-11-2 16,9-15 0-16,17-17-3 0,10-13 4 16,13-5-1-16,10 0 2 15,4-9 0-15,0-1-2 16,29 10-6-16,16 0 1 15,8 10 5 1,12 21 0-16,0 8 5 0,-1 0-3 16,3 0-1-16,-3-7-1 15,-4-10 0-15,-8-12-71 16,-8-10-66-16,-8-4-128 16,-7-28 17-16,-9-8-59 15,-5-6 197-15,-7-4 110 0,-6-3 278 16,-2-5-66-1,0 2-12-15,0 6-56 0,0 13-31 16,0 18-35 0,0 13-32-16,0 6 9 0,0 6-55 15,0 28 2-15,0 12-2 16,0 10 18-16,0 2-3 16,6-4-9-16,14-3-2 15,4-9 12-15,12-10-16 16,-2-13 2-16,0-12 0 15,5-7 2-15,1-14-4 16,3-21-1-16,-3-10-6 16,-11-5 4-16,-7-7-8 15,-6-1 7-15,-2 2 4 16,-6 8 0-16,1 12 4 16,-5 16-1-16,-2 13-3 15,-2 7 8-15,2 0-8 16,4 25-8-16,0 11 8 0,-2 6 0 15,3-1 8-15,-1-2-8 16,6-3 0-16,8-5-16 16,11-10-147-16,4-10-115 15,2-11-419-15</inkml:trace>
  <inkml:trace contextRef="#ctx0" brushRef="#br0" timeOffset="99207.5933">17472 10950 594 0,'0'0'316'0,"0"0"-223"16,0 0-20-16,0 0-15 16,118-29-5-16,-80 65-24 15,-7 8-23-15,-11 3 13 16,-2 6-13-16,-9-3 3 16,-2-4-6-16,-5-6 1 15,0-9 4-15,-2-10-6 16,0-9 2-16,0-7 4 15,0-5-8-15,4 0 18 16,6-21-2-16,1-13-15 16,1-12 1-16,9-10-2 15,-1-9-1-15,7 5-1 16,9 3 0-16,1 12 1 16,5 17-1-16,-7 15 2 0,-7 10 0 15,-8 3 1-15,-4 12-1 16,-3 16 12-16,-2 8-8 15,-2 4 2-15,4 0-6 16,6-5 2-16,5-5-4 16,14-8 1-16,8-12-77 15,10-10-140-15,2 0-284 16</inkml:trace>
  <inkml:trace contextRef="#ctx0" brushRef="#br0" timeOffset="99728.621">18568 10686 1015 0,'0'0'117'16,"0"0"-38"-16,0 0 0 16,0 0-37-16,0 0-24 0,-143-54-17 15,116 98 9-15,8 8 9 16,9 2-19-16,10-4 0 16,0-8 10-16,19-10-8 15,12-10 1-15,2-10-3 16,3-12 1-16,-1 0-4 15,0-12-14-15,-4-17 6 16,-5-8 7-16,-6-3 4 16,0-4-1-16,-2 0 1 15,6 9 0-15,-1 5 8 16,-4 17-6-16,-7 10 5 0,-1 3-2 16,3 23-1-1,5 23-4-15,4 14 3 0,-5 14-1 16,-3 9 16-16,1 10-13 15,-1 12 8-15,-1 5-5 16,1 11-5-16,1 0 4 16,-3-2-7-16,2-5 1 15,-1-11 2-15,-7-14-2 16,-5-16-1-16,-2-13 0 16,0-11 1-16,-23-16 8 15,-10-9-5-15,-9-8 9 16,-14-7 10-16,-10-9-12 0,-5 0 9 15,-1-10-12 1,9-22 2-16,13-13 0 0,14-7-7 16,16-11-1-1,20-10 2-15,4-14-4 0,45-12 0 16,27-14-21 0,15-11-53-16,5-6-49 0,7 1-603 15</inkml:trace>
  <inkml:trace contextRef="#ctx0" brushRef="#br0" timeOffset="108213.1385">21039 11019 1097 0,'0'0'14'0,"0"0"-14"16,0 0-85-16,0 0 76 16,0 0 9-16,170 59 14 15,-68-40 26-15,29-5 6 16,33-4-37-16,27-5 1 15,25-5 1-15,15 0-10 16,17-5 19-16,-5-17-20 0,-1-8 0 16,-7-11 21-1,-4-11-15-15,6-12 13 16,-1-11 3-16,6-16 4 16,1-9 13-16,-2-4-29 15,6-6 11-15,3 2-3 16,15-1-5-16,9 2 7 0,9 6-7 15,2 12-10-15,-11 3 11 16,-6 3-13-16,-6 2 3 16,2-6 3-16,-6 0-3 15,-7-4 5-15,-16-6-9 16,-28-5 0-16,-26-6 3 16,-28-5-3-16,-21-9 0 15,-26-13 5-15,-21-7 0 0,-14-2 0 16,-13-7-5-16,-6 5 0 15,-3 0 10-15,-1-2-9 16,0-2 8-16,-2 1-2 16,-3 2-6-16,-5 1 11 15,-5 2-8-15,-8-3-4 16,-2 0 15-16,-4 7-13 16,-3 6-2-16,-3 7 6 15,-3 6-5-15,0 0 10 16,-6 2-9-16,-2 5-2 15,-2-1 3-15,0 2-3 16,0-4 0-16,0 3 0 16,0-4 1-16,0 0 0 15,0 6 0-15,0 11-1 16,0 5 0-16,0 4 1 0,0-1 0 16,0 0-1-16,0 8 0 15,-6-3 1-15,2 1 0 16,-8 3-1-16,3-4 0 15,-1 4 1-15,-7-1 0 16,-1 7-1-16,-1 2 0 16,-4 2-1-16,-2-2 1 15,1-1 0-15,-2 1-1 16,1 4 3-16,0 6 1 16,1 2-3-16,1 4 0 15,6 1-5-15,-1-2 5 16,3 4 0-16,-1-3-2 0,0 0 6 15,5-1-8-15,-2-1 4 16,4 0 0-16,-3-1 0 16,4 5 1-1,-1-3-2-15,-1 3 0 0,2 3 1 16,1 10 2-16,1 8-2 16,-1 9 0-16,2 8 4 15,-1 6-3-15,4 4 0 16,-3 6-1-16,5 0 1 15,-2 2-1-15,2 2 0 16,0 0-3-16,-2 0 0 16,-2 0-15-16,-8 16 15 15,-8 22-31-15,-16 22 34 16,-13 14 7-16,-4 2-5 0,-1-1-2 16,6-7 0-16,5-10 3 15,11-7-4 1,9-14 1-16,7-11 0 0,7-11-2 15,7-10 4-15,2-5-2 16,0 0 6-16,0 0-6 16,0 0 33-16,0-16-31 15,0-15 19-15,11-16-19 16,7-9-1-16,7-4-2 16,3 0 1-16,3 6 0 15,-2 10-4-15,-7 15 4 0,-6 14 0 16,-7 10-3-16,4 5 2 15,12 0 1-15,24 0-7 16,33 0 7-16,32 10 4 16,27 19-2-16,5 14-4 15,-10 24-11-15,-31 21-103 16,-49 6-53-16,-42 0-495 16</inkml:trace>
  <inkml:trace contextRef="#ctx0" brushRef="#br0" timeOffset="115142.4857">3346 16214 525 0,'0'0'405'16,"0"0"-395"-16,0 0-10 15,0 0 0-15,0 0 2 16,0 0-1-16,38-112-1 16,-2 84 19-16,1-3-13 15,4 6 10-15,-3 6 5 16,-5 10-7-16,-6 9-3 15,-6 0-11-15,-7 28 0 0,-3 16 11 16,-11 8 8-16,0 11-3 31,0-4-1-31,-9-2-13 0,-3-7 8 0,4-19-9 16,8-8-1-16,0-11 2 16,0-10-2-16,10-2 0 15,13 0 1-15,12 0-1 16,7-6 14-16,4-2-14 15,6 8 0-15,-3 0-1 16,-5 30 2-16,-6 10-1 16,-11 10 0-16,-13-2 4 15,-8 2 11-15,-6-6-10 16,0 1 3-16,-16-6 1 16,-17 4-2-16,-9-3 4 15,-12-4-11-15,-8-6-9 0,-3-16-45 16,1-14-127-16,3 0-169 15</inkml:trace>
  <inkml:trace contextRef="#ctx0" brushRef="#br0" timeOffset="115441.3525">3496 15597 836 0,'0'0'96'0,"0"0"-96"16,177-13 0-16,-74 52 26 15,15 15 22-15,12 14 13 16,10 20-15-16,-6 10-38 0,-12 14 22 16,-22 18-24-16,-33 18 3 15,-34 12-7-15,-33 7 0 16,0-7 8-16,-31-18-10 15,-11-22 0-15,2-13 2 16,4-22 2-16,7-18-8 16,12-17-25-16,3-20-209 15,7-24-341-15</inkml:trace>
  <inkml:trace contextRef="#ctx0" brushRef="#br0" timeOffset="116141.4921">5848 15691 649 0,'0'0'57'16,"0"0"-48"-16,-16-144 22 16,5 91 42-16,3 7 29 15,-2 12-46-15,2 7 2 16,5 19-9-16,1 3 9 15,2 5-46-15,0 32-12 16,25 30 0-16,17 27 4 0,7 13 20 16,7 16 3-16,-5 4-22 15,-4 1 3-15,-7-8-5 16,-7-12-3 0,-4-19 4-16,-6-17-4 0,-4-21-8 15,-3-21-3-15,-5-19-31 16,1-6-65-16,-8-41-89 15,-4-21-61-15</inkml:trace>
  <inkml:trace contextRef="#ctx0" brushRef="#br0" timeOffset="116358.4136">6133 15258 595 0,'0'0'150'16,"0"0"-118"-16,0 0-7 0,0 0 6 15,77 156 84-15,-31-63-49 16,3 11-19-16,4 6-21 16,-1 2-11-16,-5 1-6 15,-3-19-9-15,-4-14-2 16,-4-14-21-16,-10-22-101 16,-8-3-57-16,-18-19-34 15,0-4-297-15</inkml:trace>
  <inkml:trace contextRef="#ctx0" brushRef="#br0" timeOffset="116728.9277">6160 16208 804 0,'0'0'113'0,"0"0"-84"0,0 0-6 16,0 0 1-16,0 0-21 15,0 0-3-15,145-134 0 16,-58 86-3-16,5-5-11 15,-2 3-9-15,-5 4 16 16,-13 12 1-16,-21 12 6 16,-20 12-1-16,-15 10 1 15,-12 0-3-15,-2 0 3 16,-2 24 7-16,5 6 32 16,-1 4-7-16,6 3-8 15,2-5-1-15,4-4-12 0,0-8 11 16,2-6-8-16,-5-8-2 15,0-6 5-15,-1 0 1 16,-2-6 7-16,4-26 8 16,-5-7-23-16,-1-2-8 15,-3-4-2-15,-5 1-20 16,0 4-53-16,0 0-168 16,0 0-50-16,0 8-164 15</inkml:trace>
  <inkml:trace contextRef="#ctx0" brushRef="#br0" timeOffset="117107.7873">7095 15602 307 0,'0'0'215'0,"0"0"-109"16,0 0 34-16,0 0-5 15,117 85-51-15,-93-45-15 0,-1-6 0 16,1-2-47-16,0-4-5 16,1-7-6-16,-2-8 0 15,-4-7-2-15,-1-6-5 16,-2 0 0-16,-1-2 15 15,1-24-12-15,0-8 1 16,-4-9-8-16,0 3 2 16,-3-3-2-16,-3 3-4 15,2 13-5-15,0 14 9 16,3 8-9-16,10 5-3 16,8 23 0-16,6 17 11 15,7 4-2-15,5 2 3 16,0-6 0-16,0-10 4 0,-5-8-1 15,-11-13 1 1,-11-9 9-16,-7-9 3 0,-3-31 27 16,-10-18-29-16,0-12-8 15,0-2-4-15,-10-13-1 16,-9 1-2-16,1-3-43 16,11 2-145-16,7 6-498 15</inkml:trace>
  <inkml:trace contextRef="#ctx0" brushRef="#br0" timeOffset="117322.2482">8604 14455 1086 0,'0'0'2'0,"0"0"-1"15,47 181 22-15,-13-84 12 16,5 8-1-16,4 6 1 15,-1-5-22-15,-2-6-8 16,-3-9-3-16,-6-11 3 16,-5-15-5-16,-4-15-32 15,-8-14-102-15,-12-30-332 16</inkml:trace>
  <inkml:trace contextRef="#ctx0" brushRef="#br0" timeOffset="117723.2169">8529 15243 1046 0,'0'0'48'0,"0"0"-39"15,0 0 46-15,0 0-20 16,0 0-31-16,116-56 1 16,-21 15-2-16,12-8-6 15,5-5-39-15,-8 0-11 16,-8 0 44-16,-18 14 9 15,-24 13 0-15,-25 16-1 16,-16 11 1-16,-7 0 7 0,-6 14 7 16,0 20 13-1,0 2 11-15,0 12-29 0,0 0 8 16,0 2-1 0,12-8-13-16,3-3 10 0,10-8-7 15,2-12-3-15,0-7 3 16,-6-12 7-16,0 0 4 15,-5-31 3-15,-10-13 6 16,-6-6-4-16,0-6-20 16,-20 0 1-16,-18 2-3 15,-7 2-3-15,3 6 1 16,7 7-52-16,8 8-121 16,16-1-661-16</inkml:trace>
  <inkml:trace contextRef="#ctx0" brushRef="#br0" timeOffset="119225.0885">10737 14171 909 0,'0'0'0'0,"0"0"13"0,0 0 68 15,42 138-1-15,-26-78-18 16,-3 7-31-16,-2-7-5 16,5-4-4-16,-3-8-15 15,1-7-5-15,-1-10 1 16,-5-13 0-16,0-10-3 15,-6-8 1-15,-2 0-1 16,0-8 25-16,-2-22-25 16,-19-8-10-16,-1-5 8 15,-3-2 0-15,1 4 2 16,6 1 0-16,7 6 0 0,9 6 9 16,2 5-9-1,0-2 0-15,29 1-2 0,13-4 1 16,14 1 0-1,6-4-2-15,1 1 1 0,-5 4-7 16,-16 8 9-16,-13 2-4 16,-13 10-1-16,-12 6 5 15,-4 0-4-15,0 12-14 16,0 20 18-16,0 14 4 16,-2 8 5-16,-8 11 1 15,4 3 10-15,6-2-11 16,0-6 6-16,0-7-13 15,25-7 1-15,8-13 3 16,7-15-6-16,11-14 8 0,7-4-5 16,3-11 0-1,-3-26 3-15,-8-7-6 16,-3-5-8-16,-13-2-5 0,-9-4-6 16,-13 4 19-16,-9-6-2 15,-3 9 2-15,0 10-1 16,-5 14 4-16,-3 11-3 15,1 11 5-15,-2 2 0 16,0 8-5-16,-4 29-4 16,-1 15 4-16,5 10 0 15,7 2 2-15,2-2-2 16,5-8 0-16,30-10 1 16,19-8-2-16,8-17 1 15,9-13-5-15,10-6-6 16,-2-18-22-16,4-18-65 15,-4-8-89-15,-8-4 13 0,-11-5 157 16,-14 2 17-16,-13-2 2 16,-12 3 47-16,-15 6 65 15,-6 4-1-15,0 8-39 16,-10 8-15-16,-13 8-10 16,-4 8-26-16,-6 8-12 15,2 0 8-15,-1 0-19 16,8 18 5-16,2 8-5 15,6 8 5-15,5 5 3 0,9-4-5 16,2-3-2 0,0-2 0-16,7-12 0 15,13-5 1-15,2-9-2 16,2-4 0-16,5 0 12 0,0-22-5 16,5-9-7-16,-8-7-1 15,1 0-1-15,-6-2 1 16,-6 8-1-16,-4 8 2 15,-2 10-1-15,-7 10 4 16,3 4-6-16,6 0 0 16,2 8 3-16,9 14-5 15,7-6 5-15,4-1 0 16,6-7 4-16,7-8-3 16,4 0-2-16,2-2 0 15,2-21-31-15,0-4 20 0,-10-4 2 16,-13 0-2-16,-10 1 8 15,-15 5 4-15,-6-1 0 16,0 3 2-16,-11 9-1 16,-9 7 19-16,-2 7-15 15,-2 0 7-15,-5 20-11 16,0 13 1-16,4 9-2 16,4 5 0-16,11-7 0 15,5 0 3-15,5-4-2 16,0-7-1-16,13-10 0 15,12-5 0-15,4-14 8 16,0 0-7-16,2-10 3 0,-6-18 4 16,-2-9-7-16,-8-2 2 15,-7-7 1-15,0-7-4 16,-6-4 1-16,-2-6 3 16,0-1-4-16,0-6 5 15,0-2-4-15,-12 5 1 16,-1 13 0-16,-1 19-1 15,6 19 10-15,5 16-11 16,1 10-3-16,2 34-12 16,0 19 15-16,0 10 3 15,15-2-3-15,18-2 0 16,11-13 3-16,16-12-3 16,20-17-60-16,14-22-290 15</inkml:trace>
  <inkml:trace contextRef="#ctx0" brushRef="#br0" timeOffset="119454.2523">13974 13372 1190 0,'0'0'66'0,"0"0"-54"15,0 0-11-15,0 0 12 16,17 117 30-16,12-53-17 15,3 2-16-15,-1 5 5 16,2-3-7-16,4-2-8 16,5-12 8-16,4-5-8 0,-1-8-9 15,-7-5-48-15,-16-12-124 16,-20-9-378-16</inkml:trace>
  <inkml:trace contextRef="#ctx0" brushRef="#br0" timeOffset="120177.0988">13916 13820 818 0,'0'0'216'0,"0"0"-134"15,0 0-41-15,0 0-25 16,96-104-7-16,-11 61-7 16,8-4-2-16,9-8 0 15,-6-5-32-15,-7-2 20 0,-20-4 9 16,-19 2 3-16,-23 3 7 15,-19 14 0-15,-8 14 19 16,0 15 23-16,0 12-1 16,0 6-18-16,0 0-22 15,-2 32-3-15,0 21-6 16,2 13 2-16,0 10 8 16,18-2 4-16,4-2 6 15,4-6-4-15,-1-7-5 16,0-12-1-16,-4-7 4 15,0-13-11-15,-3-10 0 16,-7-14 0-16,2-3 3 16,3-2 6-16,6-26-11 15,0-14 5-15,1-4 0 0,-5-13-5 16,-5 5 0-16,3 7-8 16,-1 8 2-16,1 17 2 15,1 10-3-15,4 12 2 16,3 10 1-16,3 22-4 15,1 12 8-15,-3 4-4 16,2-3 4-16,4-4 5 16,5-9-4-16,4-10-1 15,4-11 5-15,6-11-5 16,-2 0 7-16,2-24-7 16,-4-10 0-16,-5-9-2 15,-8-3 2-15,-8-4-2 16,-14-2-4-16,-11-4-1 0,0 2 4 15,-21 5-9-15,-12 12-3 16,2 15 11-16,2 17 2 16,6 5-4-16,2 21-1 15,7 19 7-15,9 8-4 16,5 0 4-16,7-2 0 16,26-8 7-16,12-12-5 15,13-10-2-15,9-12 3 16,8-4-1-16,2 0 3 15,-11-12-5-15,-12-6-11 16,-21 4-77-16,-26 0-114 16,-7 1-400-16</inkml:trace>
  <inkml:trace contextRef="#ctx0" brushRef="#br0" timeOffset="122190.7054">17871 12806 1200 0,'0'0'8'15,"0"0"12"-15,0 0-13 16,0 0-7-16,0 0-8 16,0 0 8-16,20 178 14 15,13-56 23-15,1 8-23 16,-1-1-6-16,-2-19 1 16,5-26-6-16,9-21-2 0,8-23 0 15,16-20 2 1,16-20-6-16,15-13-11 15,13-34-53-15,-1-20-53 16,-10-9-156-16,-23-14 40 0,-28-2 113 16,-27 6 123-16,-22 14 44 15,-2 22 26-15,-15 21 56 16,-21 19 45-16,-9 10-7 16,-1 14-121-16,-8 26-16 15,8 16-3-15,5 9 16 16,12 3-21-16,16-2 2 15,13-11-13-15,0-10 0 16,19-11-3-16,14-13-1 16,7-16 0-16,4-5 0 0,5-14-4 15,5-27-1-15,-6-14-10 16,-5-9-10-16,-9-4 16 16,-11 2-13-16,-4 11 18 15,-5 17 7-15,-8 20 1 16,-4 14 16-16,3 4-14 15,3 8-4-15,8 22-6 16,13 7 3-16,15-1 6 16,12-9-6-16,15-10 2 15,12-17-4-15,6 0-1 16,3-26-16-16,-3-15-7 16,-12-4-28-16,-14-4-13 15,-14 0 13-15,-22 10 38 16,-18 5 13-16,-9 7 16 0,-9 14 13 15,-24 7 10-15,-10 6-4 16,-13 10-24-16,-1 26 1 16,-3 8 0-16,8 8 11 15,12-2-17-15,15-4 1 16,14-8 3-16,11-9-10 16,0-12 6-16,32-8-1 15,8-9 5-15,6-23 9 16,3-21-18-16,-5-14 6 15,-3-4-3-15,-12-4-3 16,-12-8 1-16,-8-2-2 0,-9-8 0 16,0 3 4-16,-4 1-3 15,-18 9-1-15,-2 20 0 16,5 16 3-16,9 21-3 16,1 14 0-16,1 20-21 15,6 33 20-15,2 23-1 16,0 12 2-16,21 7 2 15,12-3 0-15,14-10 2 16,16-10-3-16,14-18-1 16,17-14 0-16,11-18-1 15,1-20-10-15,-6-2-37 16,-8-26-21-16,-20-18 21 16,-19-4-7-16,-22-5 37 15,-20 0 18-15,-11-1 0 0,0 5 33 16,-29 11-3-16,-9 12 2 15,-6 16 19-15,-3 10-32 16,0 2 2-16,3 28-16 16,3 11 1-1,12 4 8-15,12 5-12 0,13 0 2 16,4-3 4-16,4-5-5 16,25-10-1-16,6-10 2 15,5-12 1-15,5-10-1 16,-3-3 5-16,-4-30-8 15,-5-13 11-15,-6-8-12 0,-11-13 0 16,-9-5 0 0,-7-8 0-16,0-4-5 0,0-8 5 15,-14-2 0 1,1-4 1-16,-5 5 1 0,3 12-4 16,1 24 3-16,3 25-1 15,7 18 0-15,-1 14-2 16,5 23-13-16,0 34 6 15,0 19 7-15,17 12 2 16,8 2 0-16,6-2 0 16,7-5-2-16,7-9 4 15,4-12-2-15,4-7 0 16,5-15 2-16,0-15-1 16,0-13-1-16,-4-12 0 15,-10 0 14-15,-6-26-13 0,-9-12 3 16,-9-6 2-1,-7-7-6-15,-5-2 3 0,-6-1-3 16,-2 2 0 0,0 13-2-16,-2 13 6 0,-10 17-4 15,1 9 0-15,-3 5-2 16,-3 28-1-16,-1 10 3 16,5 9 0-16,9 0 8 15,4 1-7-15,0-6 0 16,17-4 0-16,14-11 0 0,2-8 3 15,1-11-4 1,-1-9 0-16,-2-4 9 16,-2-9-8-16,0-23 2 15,-4-12-3-15,-3-6-9 0,-6-4 7 16,-5 0-12-16,2 8 14 16,-1 12-1-16,-1 12 1 15,0 16-3-15,0 6 1 16,2 0 2-16,8 12-2 15,0 10 4-15,4 0 0 16,4 0 1-16,9-9-3 16,11-4-16-16,7-9-255 15</inkml:trace>
  <inkml:trace contextRef="#ctx0" brushRef="#br0" timeOffset="122614.2424">22269 12172 1193 0,'0'0'2'0,"0"0"10"15,4 114-12-15,1-48 23 16,6 4 1-16,7 1-13 16,6-3-7-16,7-1 14 15,5-2-17-15,3-5 4 16,-6-10-2-16,-7-12-3 15,-10-14 3-15,-7-10-3 16,-7-14 0-16,-2 0 10 0,0-33 7 16,-7-16-17-16,-15-11-1 15,-7-11 1 1,-3-2 0-16,1-9 0 0,8 2 0 16,2 3 2-16,15 9-2 15,6 14 0-15,4 12 0 16,23 16-5-16,6 14 4 15,5 12-9-15,0 0 6 16,0 28 3-16,-4 12-4 16,-5 6 5-16,-10 4 0 15,-9 4 1-15,-10-3 2 16,0-6-2-16,-8-7-2 0,-5-9 1 16,7-11-39-1,4-16-194-15,2-2-464 0</inkml:trace>
  <inkml:trace contextRef="#ctx0" brushRef="#br0" timeOffset="123024.4832">22764 12093 784 0,'0'0'147'0,"0"0"-75"15,145 119-17-15,-99-71-13 16,-3-4-8-16,-5-2-23 15,-7-7-2-15,-11-10 10 16,-7-7-11-16,-6-11 10 16,-7-7-15-16,0 0 5 15,0-17 26-15,-7-20-23 0,-4-16-8 16,4-9-3-16,7-9-14 16,0-5-14-16,0 4-87 15,7 12 31-15,11 14 64 16,2 20 15-16,0 16 5 15,4 10 12-15,3 2 14 16,2 24 38-16,2 10-22 16,-4 7-25-16,0 1-2 15,-5 1-1-15,-4-6 0 16,-4-7-2-16,-10-9-5 16,-4-5 22-16,0-7-19 0,0-5 2 15,-18-6-1 1,-4 0-2-16,2-23-9 15,4-16-36-15,11-16-162 0,5-1-358 16</inkml:trace>
  <inkml:trace contextRef="#ctx0" brushRef="#br0" timeOffset="123438.4905">23570 11837 802 0,'0'0'136'16,"0"0"-84"-16,0 0 28 15,0 0 1-15,0 0-38 0,-123 96-20 16,104-58 6 0,3 3-10-16,12 3-7 0,4-3 9 15,0-2-18 1,20-9 6-16,7-6-6 0,2-12-2 16,-1-8 7-16,3-4-8 15,-4-6 0-15,0-21 4 16,-3-5-4-16,-1-1-8 15,-4-4 0-15,0 7 8 16,-4 10-3-16,-3 8 1 16,-4 12 1-16,-1 0-2 15,2 30-20-15,-2 14 23 16,4 10 0-16,0 9 1 16,0 3 6-16,0 1-2 15,3 0-3-15,-1-1 16 0,1-1-15 16,-6-5 8-16,-3-6-11 15,-5-14 0-15,0-16-3 16,0-14-9-16,-17-10-31 16,5-18-60-16,-1-25-346 15,-3-16-88-15</inkml:trace>
  <inkml:trace contextRef="#ctx0" brushRef="#br0" timeOffset="124055.29">23831 11966 649 0,'0'0'198'0,"0"0"-78"16,0 0-36-16,147 109-23 0,-109-70-5 15,-5 0-36-15,1-2 8 16,-5-7 0-16,-7-4-5 16,-7-8 16-16,-8-8-12 15,-2-6-13-15,-5-4 12 16,0 0-10-16,-3-20 19 15,-14-22 0-15,-1-16-35 16,2-9 7-16,5-8-7 16,8 4-9-16,3 2 7 15,0 9-62-15,27 11-50 16,11 10-85-16,11 11-112 16,1 9 275-16,-2 6 31 15,-17 7 10-15,-12 4 1 16,-11 2 37-16,-8 0 34 15,0 0 16-15,0 0-26 0,0 2-9 16,-4 17 15-16,-9 7 5 16,-1 10-15-16,6 8-16 15,1 6-22-15,7 2-7 16,0 0-3-16,0-4 1 16,7-4-16-16,10-6 0 15,3-7 3-15,1-14 1 16,-2-8-3-16,4-9-1 15,-3 0 0-15,5-14 5 0,-4-21-5 16,0-7-9 0,-6-4 3-16,1-2-3 0,-5 8 8 15,0 8 0-15,-2 10 1 16,-5 14-2-16,3 8 2 16,2 0-6-1,2 23-5-15,4 10 11 0,3 5 2 16,3 2-2-16,0-6 0 15,4-4-5-15,0-10-7 16,-3-11-144-16,-2-9-171 16,-6 0-253-16</inkml:trace>
  <inkml:trace contextRef="#ctx0" brushRef="#br0" timeOffset="124571.6761">24800 11689 437 0,'0'0'205'0,"0"0"-107"16,0 0 10-16,0 0 17 15,0 0-78-15,0 0-8 16,103-5-3-16,-79 49 7 16,-2 0 12-16,-1-1-28 15,-2-3 4-15,1-6-4 16,-3-9-15-16,-4-13-1 16,-3-3-6-16,0-9-4 15,1 0 17-15,-1-4-18 16,2-22 0-16,1-10-5 15,-1-8-1-15,1-9 4 16,2 3-6-16,3 6 8 16,3 9-5-16,-2 12 5 15,-1 11 0-15,1 12 0 0,0 0-3 16,3 18 0-16,3 18 6 16,-1 5-3-16,-2 3 17 15,-1-4-11-15,-1-6 5 16,-5-8 0-16,-4-8-3 15,-1-8 0-15,-6-7-5 16,0-3-2-16,3 0 10 16,5-19-3-16,-2-14 3 15,3-9-11-15,-1-5 3 16,-1-3-1-16,0 7-2 16,5 9-1-16,2 17-1 15,-3 8 2-15,3 9-4 0,-3 0-3 16,4 22 7-1,-2 6 8-15,-1 5-6 0,-1-2-2 16,-3 2 0-16,1-3-9 16,3-7-13-16,-3-6-131 15,0-9-268-15</inkml:trace>
  <inkml:trace contextRef="#ctx0" brushRef="#br0" timeOffset="125273.5719">25830 11428 293 0,'0'0'313'0,"0"0"-159"0,0 0-1 16,0 0-51-16,125 28-42 15,-92 12-14-15,-2 10-23 16,-2 1 14-16,-2 2-9 16,0-3 1-16,-6-11 3 15,-2-9-25-15,-9-10-3 16,-1-15 0-16,-6-5-3 15,-3 0 6-15,0-16-7 16,0-19-1-16,0-14-5 16,0-11-6-16,0-8 12 15,-3-4-2-15,3 8 2 16,0 13-3-16,0 22 3 16,10 11 0-16,11 15-5 15,8 3 5-15,10 18 0 0,1 21 2 16,2 7 7-1,-7 8 7-15,-1 3-10 0,-8-4 12 16,-1-6 7-16,-7-9-10 16,-9-15 5-16,-3-9-15 15,-6-10 0-15,3-4 8 16,-3 0-12-16,0-19 8 16,0-17 1-16,0-15-8 15,0-14-4-15,0-8 0 16,9-2 0-16,6 9-5 15,6 16 2-15,3 16 4 16,0 16-3-16,1 16-1 0,4 2 3 16,0 12-8-1,0 16 10-15,-2 8 6 0,-5 1-6 16,0-1 5-16,-4-2-4 16,0-8 2-16,-3-4-3 15,-2-12-8-15,1-10-41 16,-1 0-82-16,-3-15-75 15,-4-18-116-15,-4-7 231 16,1-7 91-16,-1 5 27 16,2 10 1-16,-2 10 118 15,3 14 33-15,0 8-54 16,6 0-67-16,4 27-39 16,5 8 32-16,5 5 11 0,0 2-42 15,-2-3-12 1,4-4 1-16,0-2-9 0,-2-11-32 15,-3-14-330-15</inkml:trace>
  <inkml:trace contextRef="#ctx0" brushRef="#br0" timeOffset="125440.2559">26759 10722 877 0,'0'0'94'15,"0"0"-49"-15,0 0-19 16,0 0-11-16,0 0-15 16,0 0-39-16,118 35-265 0,-70-2-22 15</inkml:trace>
  <inkml:trace contextRef="#ctx0" brushRef="#br0" timeOffset="126021.9907">27124 10934 244 0,'0'0'224'0,"0"0"-55"0,0 0-17 16,0 0-2-16,127 109-43 15,-94-74-15-15,3 5-18 16,-3 1-19-16,-2-5 0 16,-8-2-18-16,-8-6-27 15,-3-6 5-15,-8-8-9 16,1-7-6-16,-5-7 3 16,0 0 0-16,0 0 4 15,0-25-5-15,0-11 2 0,0-12-8 16,0-8-14-16,0-6 1 15,2-3-13-15,6 14-3 16,8 12 10-16,0 17 3 16,4 15 14-16,5 7 1 15,4 0 3-15,8 0-1 16,11 10 3-16,4-5 0 16,4-3-2-16,-4-2 2 15,-6 0 0-15,-13-17 0 16,-8-8-2-16,-18-2-12 15,-7-6-23-15,0 1 17 16,-22 6 17-16,-11 6-1 0,-8 12 4 16,-1 8 5-1,-3 0 5-15,7 22 14 0,11 6-9 16,12 3-3 0,15-4 4-16,0-2-14 0,23-4 1 15,19-6-1-15,7-6 4 16,4-2 1-16,1 0-7 15,-1 9 3-15,-2 8-3 16,1 16 0-16,1 11-1 16,-1 11 1-16,-6 4 2 15,-2 2 7-15,-7-2 5 16,-14-5 0-16,-11-2 13 16,-12-4-19-16,-2-9 1 15,-25-12 3-15,-2-14-11 16,0-20-1-16,4-2-6 0,10-37-87 15,11-18-246 1</inkml:trace>
  <inkml:trace contextRef="#ctx0" brushRef="#br0" timeOffset="126288.4967">28532 10587 670 0,'0'0'136'16,"0"0"-65"0,0 0-13-16,161-130 55 0,-113 104-64 15,2 10-16 1,-8 10-6-16,-1 6 6 0,-6 16 2 16,-8 28-20-16,-8 18-2 15,-7 13 4-15,-12 7-3 16,0 2 3-16,2-5-11 15,9 1-6-15,12-7-16 16,6-8-203-16,6-9-361 16</inkml:trace>
  <inkml:trace contextRef="#ctx0" brushRef="#br0" timeOffset="126385.3123">29219 11328 763 0,'0'0'214'0,"0"0"-110"15,0 0-34-15,0 0-56 0,0 0-14 16,0 0-241-16</inkml:trace>
  <inkml:trace contextRef="#ctx0" brushRef="#br0" timeOffset="126958.3847">16917 15927 730 0,'0'0'75'0,"0"0"-12"0,0 0-52 16,0 0-8-16,234 53 71 16,47-124-16-1,78-32-15-15,82-24-13 0,72-31-6 16,73-22 34-16,77-20 4 16,57-19 11-16,46-5-15 15,25 3-52-15,-2 10 6 16,-18 11-12-16,-35 8 0 15,-57 23 3-15,-80 25-3 16,-86 32 0-16,-99 24 0 16,-103 16-1-16,-91 19-2 0,-89 24-24 15,-85 20-87-15,-59 9-79 16,-109 23-298-16</inkml:trace>
  <inkml:trace contextRef="#ctx0" brushRef="#br0" timeOffset="127240.126">17920 15958 1189 0,'-326'85'20'15,"97"-14"32"-15,86-21-52 16,83-22 0-16,64-20-6 0,119-8 5 15,105-48 1-15,113-34 12 16,120-39-1-16,109-35 26 16,111-36-23-16,109-26-10 15,83-40 29-15,72-20-22 16,53-16 8-16,40-7-17 16,23-3-1-16,1 3-2 15,-44 1-31-15,-72 21-355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51:53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6260 3177 874 0,'0'0'192'0,"0"0"-191"15,0 0 23-15,0 0 38 16,0 0-2-16,0 0-6 15,0 0-10-15,-21-104-7 16,21 102-17-16,0 1-4 16,0 1 7-16,0 0-22 15,-4 0-2-15,4 0 1 16,-2 0-6-16,2 16-1 16,-2 12 2-16,-2 12 5 15,-3 10 10-15,1 5-10 16,-1 2 2-16,2 5-2 0,5 5 7 15,0 11-3-15,0 12 0 16,2 10-3-16,12 7 7 16,-1 7-6-16,-1 6 8 15,-8 12-10-15,-4 11 0 16,0 7 17-16,0 7-15 16,0 5 3-16,0 21-5 15,0 14 1-15,0 9 9 16,0 14-6-16,0 1-4 15,0 6 2-15,-2 13 0 0,-2 16-2 16,4 12 0 0,0 10 10-16,0 9-9 15,19 6-1-15,8 15 0 0,4 17 8 16,2 21-4-16,-1 13-4 16,-10 17 0-16,-7 19 6 15,-15 12 5-15,0 12-10 16,-26 15-1-16,-23 1 0 15,-9 6 3-15,-7 2 3 16,1 1 1-16,4-16-7 16,8-9 0-16,12-17 1 15,9-21-5-15,6-20 2 16,6-22 0-16,3-27-4 16,5-33-55-16,4-43-53 15,5-53-330-15</inkml:trace>
  <inkml:trace contextRef="#ctx0" brushRef="#br0" timeOffset="1271.7942">18406 3188 755 0,'0'0'88'16,"0"0"-70"-16,0 0 1 16,0 0 90-16,0 0-19 15,0 0-30-15,0 0-9 16,0-32-44-16,0 32-4 16,0 0-6-16,0 7-11 15,0 24 14-15,0 21 0 0,-2 22 6 16,-10 20 31-16,-5 30-30 15,-6 14 14 1,1 15 0-16,-3 19-18 0,3 6 7 16,2 12-10-16,0 14 10 15,0 20 3-15,0 30-11 16,2 23 11-16,2 30 25 16,3 25-15-16,4 31 14 15,-2 35-10-15,2 27 7 16,2 24-10-16,3 35-1 15,4 26-6-15,0 32-3 16,-5 41 7-16,-1 7 15 16,-10 33-33-16,-6 13 0 15,-9 6 10-15,-5 22-12 16,2-13 5-16,3 9-6 0,2-9 0 16,5-16-7-1,2-16 1-15,1-48-74 0,-10-39-92 16,-29-41-995-16</inkml:trace>
  <inkml:trace contextRef="#ctx0" brushRef="#br0" timeOffset="3683.7234">2493 3140 1079 0,'0'0'110'15,"0"0"-108"-15,0 0 3 16,0 0 1-16,0 0-6 16,0 0-12-16,35 120 12 15,1-32 22-15,-3 5-10 16,-8-3-4-16,-3-10-6 16,1-12-2-16,1-15 4 15,2-15 2-15,-1-10-6 16,4-16 0-16,5-10 0 0,5-2 0 15,9-24-13 1,3-26-114-16,-9-11-332 0</inkml:trace>
  <inkml:trace contextRef="#ctx0" brushRef="#br0" timeOffset="4017.9244">3216 3313 739 0,'0'0'442'16,"0"0"-437"-16,0 0-1 16,0 0-4-16,0 0 23 15,81-121-21-15,-52 77 3 16,-6 6 3-16,-11 7-8 0,-7 8 0 16,-5 6 3-1,-5 4-3-15,-21 3-6 0,-8 6-4 16,-3 4 10-16,1 0-9 15,3 26 6-15,4 5 3 16,8 10 7-16,11 9-4 16,10 10 5-16,0 11-8 15,10-3 1-15,26-6 10 16,9-10-11-16,13-18-2 16,11-24-5-16,4-10-102 15,8-36-55-15,-13-24-197 16</inkml:trace>
  <inkml:trace contextRef="#ctx0" brushRef="#br0" timeOffset="4355.8303">3716 2574 1046 0,'0'0'39'15,"0"0"-34"-15,0 0 1 16,0 0 16-16,0 0-19 15,0 0 14-15,-4 0-17 16,4 0 17-16,0-4 17 16,-5-2 15-16,-6-4 5 15,-4-2-52-15,-6-2 5 16,1 2-7-16,3 4 0 16,3 4-4-16,3 4 3 15,5 0 2-15,3 0-2 0,-4 33-22 16,5 17 14-16,2 12 9 15,0 8 0 1,16 2 1-16,21-2-4 0,11-2 7 16,2-1-8-16,0-7 4 15,-8-2-41-15,-11-6-52 16,-11-4-157-16,-15-5-55 16</inkml:trace>
  <inkml:trace contextRef="#ctx0" brushRef="#br0" timeOffset="4506.7826">3633 3259 900 0,'0'0'117'16,"0"0"-117"-16,30-115-53 16,14 61 39-16,9-4-63 15,-1-4-231-15</inkml:trace>
  <inkml:trace contextRef="#ctx0" brushRef="#br0" timeOffset="4720.6562">3950 2376 1003 0,'0'0'52'16,"0"0"-34"-16,0 0-18 0,0 0-25 15,0 0 25-15,37 144 32 16,-6-72 4-1,2 3-21-15,2-4-9 0,-4-10 8 16,0-9-11-16,3-12 4 16,-1-12-10-16,3-14 3 15,1-9-76-15,-1-5-106 16,-9-12-103-16</inkml:trace>
  <inkml:trace contextRef="#ctx0" brushRef="#br0" timeOffset="4880.7908">3952 2844 709 0,'0'0'353'0,"0"0"-349"16,0 0-4-16,0 0-19 16,0 0 19-16,192-125-62 15,-77 47-351-15</inkml:trace>
  <inkml:trace contextRef="#ctx0" brushRef="#br0" timeOffset="5225.243">2927 4572 1203 0,'0'0'0'0,"0"0"-30"15,69 137 30-15,-28-70 5 0,-1 8-3 16,-1-1-2-16,1-2 2 16,-6-6-2-16,-2-10-56 15,-9-12-96-15,-4-16-143 16,-13-16-37-16</inkml:trace>
  <inkml:trace contextRef="#ctx0" brushRef="#br0" timeOffset="5455.5114">2923 4670 744 0,'0'0'34'15,"0"0"-34"-15,8-113 0 0,28 84 24 16,7 7 3-16,5 9-14 16,0 12-12-1,-4 1 1-15,-7 14-3 0,-10 18 10 16,-11 9 3-16,-14 8 58 15,-2 9 2-15,-12 4-17 16,-21 0-33-16,2-5-22 16,5-15-6-16,4-19-164 15,6-16-171-15</inkml:trace>
  <inkml:trace contextRef="#ctx0" brushRef="#br0" timeOffset="5750.7418">3208 4335 1026 0,'0'0'49'16,"0"0"-49"-16,0 0 0 15,0 0 10-15,143 56 0 16,-101-21 16-16,-5 0-21 16,-6 3 3-16,-8 2-6 15,-11-1-1 1,-8-1 15-16,-4-6-6 0,0-4-9 15,0-8 21-15,-16-7-15 16,-1-11 19-16,-6-2-4 16,-8-13 15-16,-4-25-32 15,-4-13-5-15,10-8-11 16,10 1-21-16,10 2-20 16,9 13-63-16,0 9-110 0,0 7-189 15</inkml:trace>
  <inkml:trace contextRef="#ctx0" brushRef="#br0" timeOffset="6781.6801">3478 4248 789 0,'0'0'227'16,"0"0"-170"-16,0 0 27 16,0 0-39-16,0 0-34 15,0 0-11-15,24 27-26 16,3 3 26-16,9 6 24 15,1 2-13-15,-1-1 12 0,-5-5-22 16,-2-8 1 0,-11-8 2-16,-7-8-4 0,-7-8 1 15,-2 0 1-15,-2 0 5 16,0-26 18-16,0-21-13 16,0-13-10-16,0-7-2 15,-4 6 5-15,-2 8-1 16,1 19-4-16,5 17 0 15,0 10-1-15,0 7 1 16,0 0-21-16,20 8-9 16,13 13 30-16,8 1-5 15,-1 1 9-15,-7-4-4 16,-4-5 5-16,-11-6-4 0,-11-6 3 16,-3-2-4-1,-4 0 6-15,0-10 22 16,0-18-4-16,0-12-19 0,-8-5-5 15,-9 1-3-15,2 2-6 16,1 8-48-16,6 10-33 16,8 13-69-16,0 7-49 15,0 4 19-15,6 0 29 16,12 7 71-16,7 13 74 16,-3 3 9-16,0-2 6 15,3-3 2-15,-6 0 4 16,0-2 49-16,-1 3 40 0,-1-7-18 15,-1-1-16 1,-1-3 8-16,-1-1-3 0,-3-4-12 16,-2-3-11-16,-2 0 2 15,0 0-20-15,1-3 27 16,3-18 15-16,1-6-45 16,-4-5-13-16,-3-3-6 15,-5 1-2-15,0 1 0 16,-13-4 2-16,-12 3-3 15,0 2 0-15,1 7-2 16,4 13 1-16,6 7 2 16,6 5 12-16,1 0 1 15,3 11-14-15,0 20-12 16,4 5 12-16,0 0 1 16,0-5 1-16,8-6-2 0,19-6 0 15,6-6 2-15,5-3 0 16,-2-6-1-16,-3-4-1 15,-6 0 0-15,-7 0 8 16,-3-15-4-16,-3-8 4 16,-9-4 3-16,-5-4-9 15,0-5 12-15,0 0-10 16,-14 2-3-16,-1 1 15 16,4 7-13-16,1 5-1 15,6 1 7-15,4 1-9 16,0 1-7-16,0-2-4 15,14-1 6-15,12-4-2 0,5-2 2 16,5 6 5 0,-4 5-2-16,-6 6 5 0,-8 7-11 15,0 3 8-15,-5 6-6 16,5 24 6-16,2 9 15 16,2 6 3-16,5 1-13 15,2-2-2-15,9-14-6 16,7-10-11-16,1-16-154 15,-1-4-385-15</inkml:trace>
  <inkml:trace contextRef="#ctx0" brushRef="#br0" timeOffset="7316.923">4961 3507 1020 0,'0'0'80'16,"0"0"-78"-16,0 0 19 15,0 0 16-15,0 0-17 16,50-134-20-16,-42 85 0 16,-5-2 9-16,-3-6 5 15,0-3 15-15,-21-4-6 16,-10-2-15-16,-2-3 15 16,-7 6-21-16,2 8-1 15,5 15-1-15,8 14 0 16,7 18 15-16,11 6-9 0,3 2-6 15,4 12-5 1,0 24-35-16,0 16 40 0,0 6-2 16,9-3 6-16,20-4 1 15,6-7-5-15,10-1 0 16,6-9 2-16,0-6-2 16,3-10 0-16,-2-10-3 15,-6-6 10-15,-2-2-10 16,-7-4 9-16,-6-19-12 15,-10-6 1-15,-5-3 5 16,-7-5-4-16,-7 2 1 16,-2-6 3-16,0 5-2 15,-4 4 5-15,-7 9-3 16,5 6 4-16,0 10-1 16,2 7 19-16,4 0-22 0,0 0-14 15,0 3-7-15,0 15-3 16,14 6 24-16,5 5 0 15,6-3 2-15,0-2-6 16,0-7-39-16,-6-8-237 16,-5-9-392-16</inkml:trace>
  <inkml:trace contextRef="#ctx0" brushRef="#br0" timeOffset="7466.7891">5196 2627 984 0,'0'0'138'16,"0"0"-138"-16,0 0-6 0,0 0-25 15,0 0-238-15,0 0-20 16</inkml:trace>
  <inkml:trace contextRef="#ctx0" brushRef="#br0" timeOffset="8532.9964">5404 2707 585 0,'0'0'336'0,"0"0"-329"15,0 0-2-15,0 0 67 16,137-30-22-16,-102 30-32 0,-1 2 15 16,-5 14-22-16,-5 4 16 15,-3 0 0-15,-6 2-16 16,-4-4 7-16,-2 1-9 15,-4-6-9-15,-1-3 19 16,-4-6-19-16,0-2 2 16,0-2 3-16,0 0 4 15,0 0 20-15,-11-12-18 16,-7-14-4-16,0-10-2 16,0-11-5-16,2-4-1 15,5-5-5-15,9 3-15 16,2 7 17-16,0 7-8 0,13 9 12 15,3 11 2-15,2 11 0 16,-4 8-4-16,1 0 1 16,5 2 1-16,0 15 22 15,5 4-20 1,-3 3 1-16,0 0 3 0,1 2 0 16,-6-3 6-16,-1-3-12 15,-5-8 1-15,-5-3 0 16,-1-5-1-16,-2-2 0 15,-3-2-1-15,0 0 2 16,0 0 13-16,0 0-13 16,0 0 0-16,0 0 18 15,-5 0-18-15,-8 0-1 16,-6-7 0-16,2-4 0 16,1 5-8-16,5 3 8 0,-2 3-4 15,2 0 1-15,-7 0-11 16,-2 13 8-16,-9 9 0 15,-4 5 6-15,-13 5-3 16,-4-1 3-16,-10 2 0 16,-1-3 3-16,3-8-1 15,9-10 7-15,9-3-9 16,11-9 0-16,10 0 15 16,3-3-15-16,5-19-7 15,7-3-10-15,4-9-20 0,0 5 13 16,15 5 11-1,14 5-1-15,4 10 13 16,7 9 1-16,7 0 0 16,-1 26 7-16,2 12-2 0,-11 6 21 15,-14 8-26-15,-19 3-5 16,-4-2 5-16,-13 5 6 16,-28-1 8-16,-9-6-8 15,-10-4-5-15,-3-13 11 16,-1-14-9-16,4-15 6 15,1-5 3-15,8-25-3 16,9-23-9-16,13-13 0 16,19-5-12-16,10 6 6 15,12 8-1-15,24 12 3 16,8 10 1-16,7 10 6 0,7 14 7 16,-2 6-10-1,-5 0 2-15,-8 18-4 16,-8 11 4-16,-10 10-6 0,-14 2-2 15,-11 4 6-15,0 5 7 16,-27 2-6-16,-19-2 9 16,-8-2-4-16,-2-12-1 15,2-15 10-15,8-19-11 16,6-2 6-16,7-17-3 16,6-22-5-16,13-8-4 15,14-3-9-15,0 0-8 16,0 5 8-16,6 5-127 15,4-1-452-15</inkml:trace>
  <inkml:trace contextRef="#ctx0" brushRef="#br0" timeOffset="8817.9624">5129 1837 1266 0,'0'0'27'16,"0"0"-27"-16,0 0-19 0,0 0 3 16,0 0 12-16,46 151 4 15,-8-84 4 1,3-3-2-16,-2-12-4 0,-5-7-4 15,-9-15-43-15,-13-10-67 16,-9-10-126-16,-3-10 36 16,-7 0-26-16</inkml:trace>
  <inkml:trace contextRef="#ctx0" brushRef="#br0" timeOffset="9564.5284">5182 2061 370 0,'0'0'205'0,"0"0"-65"15,-78-117 14-15,66 94 9 16,12 3-90-16,0 0-47 15,0-3-18-15,23-2-8 16,15-10-8-16,13-5 6 0,5 2 1 16,-5 4 1-16,-8 11 11 15,-12 8-5-15,-14 11 2 16,-3 4-7-16,-1 4 11 16,1 22-5-16,3 4 5 15,4 4-4-15,3 2 18 16,7-3-26-16,9-7 2 15,8-8-2-15,4-12 5 16,0-6-12-16,-3-8-31 16,-5-22-17-16,-10-11-42 15,-5-4-14-15,-11-4 37 16,-16-3 74-16,-2 0 15 0,-4 5 54 16,-23 8-8-1,-6 7 15-15,-1 11-14 0,0 16 0 16,5 5 4-16,1 0-61 15,1 30-5-15,2 14 12 16,3 10-12-16,9 6 3 16,11-4-3-16,2-6 6 15,2-10-8-15,19-9 2 16,6-13 0-16,-4-9 0 16,-1-9 0-16,-4 0 0 15,2-14-1-15,3-17 2 16,-4-10-8-16,-1-5 1 0,-5 2 1 15,-1 2 1 1,-6 1 1-16,-1 8-6 0,-3 7 8 16,0 8-4-16,0 12 1 15,-2 3 0-15,5 3-2 16,6 0-9-16,4 0 0 16,10 13 8-16,6-1 7 15,5 0 0-15,5-6 0 16,-6-2 4-16,-2-4-7 15,-6 0 3-15,-7-11-8 16,-9-14 0-16,-8-2 11 16,-3 1-3-16,0 1 16 15,0 3 2-15,-5 8 44 16,-2 5-32-16,0 9 7 16,3 0-11-16,4 0-26 0,0 5-26 15,4 17-7-15,21 3 33 16,2 4 9-16,4-4-9 15,-2-6 0-15,0-5-10 16,-2-10-80-16,-8-4-171 16,-11-4-274-16</inkml:trace>
  <inkml:trace contextRef="#ctx0" brushRef="#br0" timeOffset="9724.9272">6013 1030 1257 0,'0'0'49'16,"0"0"-21"-16,0 0 47 0,0 0-55 16,0 0-20-16,0 0-6 15,-34-11-65-15,57 11-182 16,8-11-160-16</inkml:trace>
  <inkml:trace contextRef="#ctx0" brushRef="#br0" timeOffset="9898.3731">6187 806 1002 0,'0'0'200'0,"0"0"-129"16,0 0-6-16,0 0-47 15,0 0-18-15,0 0-5 16,87 94 5-16,-34-33 10 0,7 11 6 16,2 12-14-1,1 6-2-15,-1 2-18 0,-8-2-130 16,-17-5-391-1</inkml:trace>
  <inkml:trace contextRef="#ctx0" brushRef="#br0" timeOffset="10850.2952">20077 2610 1205 0,'0'0'41'0,"0"0"-41"16,0 0-60-16,0 0 60 15,29 179 0-15,-2-92 1 16,2 4 1-16,0 2 12 16,-3-9-14-16,-2-12-66 0,-8-18-202 15,-9-20-112-15</inkml:trace>
  <inkml:trace contextRef="#ctx0" brushRef="#br0" timeOffset="11343.636">20023 2637 813 0,'0'0'40'16,"23"-183"-22"-16,14 121 8 15,10 18 68-15,8 17-4 0,8 25-57 16,9 2-26 0,-3 17 12-16,-9 24-13 0,-18 16 5 15,-24 13-8-15,-18 8-3 16,-11 4 20-16,-36-1-19 15,-15-11 5-15,-5-14-6 16,7-15 7-16,8-20 2 16,21-13-5-16,11-8-3 15,11 0 22-15,7-8-17 16,2-8-6-16,14 4-1 16,36 1-11-16,27 8 9 15,12 3 6-15,9 4 0 16,-9 18-3-16,-2 2 0 15,-5-3 4-15,-4-10-4 16,-9-8 0-16,-15-3 4 16,-17-13-1-16,-12-24 3 15,-10-13-6-15,-3-11 2 0,-6-8 24 16,-6 2-25-16,0 9 12 16,0 14 39-16,0 19-33 15,3 17 6-15,-3 8-24 16,4 0-1-16,7 25-10 15,5 14-12-15,4 10 22 16,-3 2 2-16,4 0 0 16,1-8-2-16,2-10-39 15,-1-15-96-15,-5-18-313 16</inkml:trace>
  <inkml:trace contextRef="#ctx0" brushRef="#br0" timeOffset="11480.9229">21020 2239 1061 0,'0'0'120'16,"0"0"-120"-16,0 0-5 15,0 0 5-15,0 0-145 16,0 0-263-16</inkml:trace>
  <inkml:trace contextRef="#ctx0" brushRef="#br0" timeOffset="12448.1108">21521 2083 1091 0,'0'0'176'0,"0"0"-176"0,-127 28 13 15,84 18 4 1,5 9 24-16,7 7-38 0,11 2-3 16,13-4 3-16,7-6 2 15,0-8-10-15,18-10 2 16,4-10 3-16,-2-9-2 15,-4-12-7-15,-1-5-17 16,4-12 7-16,8-26 11 16,4-12-22-16,2-6-4 15,-2 6 26-15,-7 10 8 16,-4 14-19-16,-6 14 6 16,-1 12 4-16,3 2-6 0,2 30 4 15,4 12 15-15,-5 14-4 16,-5 12 2-16,-5 4 5 15,-5 0-1-15,0-3-6 16,-2-15 0-16,0-18-2 16,0-20 4-16,2-12-2 15,2-6 4-15,8-28 13 16,10-24-17-16,9-24-41 16,5-14 6-16,0-11-45 15,-7-9-123-15,-7-14 54 16,-11-15 97-16,-9 6 52 15,-2 8 2-15,-4 22 9 16,-18 27 33-16,-1 18 53 16,6 20 24-16,3 20-28 15,7 17 7-15,7 1-56 16,0 23-44-16,0 23-26 0,9 18 26 16,14 10 19-16,1 5-16 15,3 3 13-15,6 0-16 16,3-6 0-16,-3-9 15 15,-2-22-14-15,-10-13 5 16,-6-18-6-16,-9-11 0 16,2-3 14-16,3-12-6 15,2-29 2-15,5-21-2 16,4-14-8-16,0-6-26 0,7 1-8 16,4 16 24-1,8 8 4-15,-1 21 10 16,-7 18-4-16,-8 16 25 15,-5 2-24-15,-5 24-1 0,6 15 2 16,6 5 14-16,2 2 3 16,4-6-15-16,9-5 4 15,5-12-3-15,2-15-2 16,-2-8 10-16,-7-12-12 16,-11-28-1-16,-7-14 0 15,-13-10 0-15,-9-13 0 16,0-7 2-16,-20-6 1 15,-16-6 38-15,-6-3-25 16,1 7 6-16,4 13-9 16,10 20-10-16,7 23 14 0,11 19-7 15,2 11 3-15,5 6-11 16,2 9-2-16,0 27-34 16,7 18 27-16,17 14 7 15,8 6 2-15,11-2-2 16,7-1 0-16,13-6-1 15,3-6 1-15,-3-9-40 16,-5-10-59-16,-15-9-176 16,-22-17-55-16</inkml:trace>
  <inkml:trace contextRef="#ctx0" brushRef="#br0" timeOffset="12583.2699">22527 1527 723 0,'0'0'201'16,"0"0"-201"-16,0 0-19 16,101-110-22-16,-10 62-109 15,16-4-312-15</inkml:trace>
  <inkml:trace contextRef="#ctx0" brushRef="#br0" timeOffset="12985.6532">21012 3892 1231 0,'0'0'0'15,"29"109"-1"-15,0-22 1 0,11 14 7 16,7 8 3-16,9 2-7 15,2-4 11-15,-7-12-12 16,-6-10-4-16,-14-17-23 16,-16-18-81-16,-15-23-159 15,0-23-58-15</inkml:trace>
  <inkml:trace contextRef="#ctx0" brushRef="#br0" timeOffset="13182.714">21077 4167 62 0,'-13'-103'682'15,"13"15"-607"-15,0 16-65 16,31 10 52-16,15 9 42 16,12 13-38-16,0 18-12 0,0 16-42 15,-8 6-4-15,-10 14 5 16,-9 24-6-16,-13 15-1 16,-16 11 14-16,-2 6-3 15,-29 8 24-15,-16-3-32 16,3-11-7-1,9-16-4-15,12-22-41 0,15-24-92 16,6-9-173-16,0-38-98 16</inkml:trace>
  <inkml:trace contextRef="#ctx0" brushRef="#br0" timeOffset="13414.5489">21516 3655 851 0,'0'0'121'15,"0"0"-96"-15,0 0 76 16,152 2-28-16,-114 39-57 15,-3 7 10-15,-2 8-23 16,-4 1 3-16,-6 0 2 16,-8-3-2-16,-8-4 3 15,-7-4-9-15,0-9 0 16,-7-16 13-16,-20-18-11 16,-6-9 19-16,-7-45-2 15,-5-23-18-15,7-22-2 16,9-11-54-16,14-1-52 15,13 8-119-15,2 20-232 16</inkml:trace>
  <inkml:trace contextRef="#ctx0" brushRef="#br0" timeOffset="13801.7597">21850 3377 193 0,'0'0'442'0,"0"0"-339"15,47 114 55-15,-27-60-12 16,2-3-50-16,3 1-46 15,1-7-24-15,1-6-1 16,-2-9-19-16,-8-13 1 16,-3-7 3-16,-5-7-8 15,0-3 1-15,-5-16-3 16,5-26 0-16,-2-16-4 16,2-9-23-16,-3-1 15 15,4 12-5-15,0 16-5 16,1 16 20-16,1 16-7 0,-1 8 5 15,5 0-1-15,3 4 7 16,10 11-2-16,0 5 20 16,0-1-12-16,-4-2 19 15,-7-9-24-15,-7-6 5 16,-7-2 11-16,-4-3 34 16,0-27 22-16,0-17-64 15,0-7-10-15,0-3-2 16,-4-6-39-16,-7 9-39 15,6 10-56-15,3 17-288 16,2 14-23-16</inkml:trace>
  <inkml:trace contextRef="#ctx0" brushRef="#br0" timeOffset="14250.8367">22439 3270 298 0,'0'0'78'16,"0"0"48"-16,69 104-31 15,-40-87-30-15,4-10 10 0,0-7-41 16,-2 0 12-1,-1-24 33-15,-8-9-59 0,-9-7-20 16,-9-1-4-16,-4 0 0 16,-2-1-3-16,-23 5 7 15,-1 5 19-15,2 10 4 16,6 9 29-16,3 11 18 16,3 2-3-16,3 12-63 0,3 26 3 15,1 12 3 1,5 9 26-16,0-1-14 0,3-5-14 15,18-5 11 1,8-6-19-16,7-8 0 0,2-10 4 16,0-12-1-16,-5-12 2 15,-2 0 2-15,1-26 2 16,-1-17 11-16,-2-12-20 16,-2-12 0-16,-5-3-28 15,-2-6 0-15,-2 4 20 16,-1 6 3-16,-1 16 5 15,-3 18-2-15,-3 15 4 16,-4 17-7-16,1 0 2 0,6 17-1 16,5 16 4-1,4 7 5-15,-2 7 1 16,7-5-2-16,8-4-4 0,8-12-36 16,6-14-335-16</inkml:trace>
  <inkml:trace contextRef="#ctx0" brushRef="#br0" timeOffset="15182.6811">23632 2392 637 0,'0'0'634'0,"0"0"-634"0,0 0-19 16,0 0 9-16,0 0 10 15,106 152 17-15,-71-100-15 16,-2-2 0-16,-6-2-2 16,-6-9 2-16,-8-7-3 15,-7-12 1-15,-6-9 0 16,0-8 5-16,0-3 1 16,0-4 36-16,-11-26-10 15,-7-12-31-15,3-17 3 16,3-6-4-16,6-6 0 15,4 3-2-15,2 10-12 0,0 10 3 16,6 15-19 0,14 14 12-16,7 15 12 15,7 4-19-15,3 16 25 0,3 20 2 16,-3 10 4-16,-4 4-4 16,0-4-2-16,-2-1 0 15,9-9-1-15,12-13 0 16,6-15-3-16,6-8-34 15,1-8-29-15,-5-30-35 16,-6-6-74-16,-14-10-13 16,-9-4 126-16,-16-2 63 15,-11-5 151-15,-4 5 56 16,0 0-92-16,-19 8-15 16,-6 18-30-16,0 12-17 0,-1 18-30 15,-6 4-13-15,-1 28-10 16,-5 22 1-16,1 4-1 15,8 4 11-15,6-5-9 16,12-8 2-16,11-4-4 16,0-9 3-16,7-6-3 15,18-8 0-15,1-10 0 16,3-8 5-16,3 0 3 16,-1-14 4-16,2-16-12 15,-6-13 1-15,-5-4 9 16,-6-7-10-16,-8-4-4 15,-1 1 2-15,-3 15 4 16,-1 14 0-16,2 10-2 16,-3 18-1-16,2 0-1 15,9 2-13-15,12 25-10 0,8 15 18 16,8-3 7-16,3 4 6 16,5-11-1-16,0-13-3 15,0-4 1-15,-9-15 2 16,-9 0-10-16,-8-10 2 15,-6-27 3-15,-5-11 2 16,-8-11 2-16,-4-12-4 16,0 4 3-16,0 4 2 15,0 19 8-15,-4 15-9 16,-1 16 10-16,2 10-8 0,3 3-5 16,0 0-2-1,0 10-16-15,0 15 6 0,0 5 11 16,0 4 0-16,10-4-4 15,3-2-4-15,5-10-60 16,-3-10-103-16,-7-8-295 16</inkml:trace>
  <inkml:trace contextRef="#ctx0" brushRef="#br0" timeOffset="15336.8684">24835 1532 1095 0,'0'0'88'15,"0"0"-66"-15,0 0 35 0,0 0-1 16,0 0-56 0,0 0-11-16,-48-56-114 0,79 56-173 15,7 0-342-15</inkml:trace>
  <inkml:trace contextRef="#ctx0" brushRef="#br0" timeOffset="15514.9863">25032 1245 1097 0,'0'0'184'16,"0"0"-156"-16,0 0-11 16,0 0-11-16,94 113 13 15,-41-27 31-15,2 16-34 16,-1 12 2-16,-9 9-1 16,-3 2-17-16,4-6-3 0,4-11-56 15,1-16-66-15,-13-25-318 16</inkml:trace>
  <inkml:trace contextRef="#ctx0" brushRef="#br0" timeOffset="20023.9895">8582 1358 650 0,'0'0'61'16,"0"0"-49"-16,0 0-12 15,0 0 9-15,0 0 68 16,0 0 11-16,0 0-80 15,-27 0-8-15,69 0 0 0,25 0 16 16,18-5-13 0,17-3 6-16,19-5 17 0,19-4-13 15,8-2 12-15,8-2-7 16,10 3-14-16,0 0 25 16,5-2-26-16,5 0 1 15,3-2 6-15,-2-3-10 16,-1 4 13-16,-13-2-13 15,-14 6 2-15,-22 3 12 16,-15 1-13-16,-17 6 3 16,-7-2 9-16,-1 3-12 15,-8 1 15-15,0-2-14 16,-8 1-2-16,0 1 14 0,-2-1-5 16,5 0 8-1,4-3-3-15,8-1-13 0,6 2 21 16,4-2-16-1,2 3 0-15,0-2 4 0,4 1-8 16,-2 0 11-16,3 0-13 16,-5-2 0-16,-4 3 13 15,-3-4-11-15,-6 1 6 16,2 0 2-16,-5-1-9 16,1 4 18-16,-6-1-19 15,-3 0 0-15,-12 0 9 16,-6 1-7-16,-14 1 8 15,-15 5-10-15,-12-1 2 16,-7 2 6-16,-6 0-5 0,-2-3-2 16,0 3 13-1,0 0-6-15,0-1 17 0,0 1-11 16,0 0-4-16,0-1 18 16,-8-6-26-16,-9-3 4 15,-10-3-6-15,-4 0 4 16,-4-1-10-16,-1 0 6 15,-1-1 0-15,-2 3 4 16,8 3-4-16,4 0 0 16,7 4-1-16,6 1 1 15,4 2 3-15,5 2-3 16,3 0-2-16,2 0 1 16,0 0-3-16,0 0 2 15,0 0-9-15,5 0-6 0,17 0 11 16,9 6 0-16,13 9 6 15,10 5 0 1,2 3 6-16,-1 1-6 0,-6 0 0 16,-9-1 0-16,-13 2-4 15,-18-1 2-15,-9 4-2 16,-13 6 2-16,-31 4-2 16,-10 5-8-16,0-4-6 15,19-6-92-15,22-17-148 16,13-16-519-16</inkml:trace>
  <inkml:trace contextRef="#ctx0" brushRef="#br0" timeOffset="20331.1231">14606 567 1098 0,'0'0'106'0,"0"0"-106"16,0 0-74-16,0 0 74 15,0 109-1-15,8-39 1 0,1 5 21 16,-3 6-21-1,3-3 0-15,2-7-1 0,2-8 6 16,1-6-12-16,1-13-52 16,-4-14-170-16,-3-16-45 15</inkml:trace>
  <inkml:trace contextRef="#ctx0" brushRef="#br0" timeOffset="20600.7999">14533 571 768 0,'0'0'77'0,"0"0"-77"0,0 0 2 16,0 0-2-16,0 0 17 16,145-44-10-16,-100 55 2 15,-4 14-9-15,-6 7 4 16,-7 3 22-16,-10 1-11 15,-9 4 10-15,-9 0 6 16,0 2-4-16,-20 2 17 16,-15-6-38-16,-2 0-5 15,6-8-2-15,4-10-138 16,10-14-163-16</inkml:trace>
  <inkml:trace contextRef="#ctx0" brushRef="#br0" timeOffset="20901.0179">15161 579 570 0,'0'0'152'16,"0"0"-151"-16,0 0 21 16,110 131 71-16,-88-83-45 15,-2 2 23-15,-8-2-33 16,-8-4-25-16,-4-8 21 15,0-8-14-15,-12-6 1 0,-7-7 1 16,-2-9-4 0,-1-6 7-16,-5 0 4 0,-1-27-14 15,3-13 13-15,7-14-26 16,7-8 0-16,9-2-2 16,2 7-19-16,0 12-22 15,11 13-85-15,9 14-112 16,0 9-192-16</inkml:trace>
  <inkml:trace contextRef="#ctx0" brushRef="#br0" timeOffset="21368.1656">15427 626 797 0,'0'0'258'0,"0"0"-225"16,0 0 68-16,0 0-33 0,0 0-65 15,0 0-3-15,-9 33-10 16,9 10 6-16,0 4 6 16,13 2-2-16,5-3 0 15,2-4 6-15,2-7-5 16,-4-6-1-16,-2-9 0 16,-8-7 2-16,0-10 0 15,-4-3-2-15,0 0 7 16,5-10-2-16,3-18 6 15,3-10-11-15,5-3-18 16,-3-8 11-16,2 5-14 16,-2 6 13-16,-1 8-14 15,-3 14 16-15,-3 12-1 0,-2 4 2 16,1 0-11-16,5 18 1 16,5 9 15-16,2 9-3 15,-1-3 3-15,-1-3 0 16,-3-8 9-16,-3-9-9 15,-6-10 4-15,-4-3 2 16,-3 0 12-16,0-22 71 16,0-14-69-16,0-10-20 15,0-3 0-15,0 2-13 16,0 0-33-16,-3 7-41 16,1 8-183-16,0 16-226 15</inkml:trace>
  <inkml:trace contextRef="#ctx0" brushRef="#br0" timeOffset="21936.7841">15959 776 295 0,'0'0'96'0,"0"0"12"16,0 0-39-16,0 0-2 16,0 0 22-16,0 0-19 15,83 13-33-15,-52-31-37 16,-4-1-7-16,-8-1-39 15,-5 0-5-15,-10-3-32 0,-4 0 40 16,0-1 11 0,-18-1 19-16,-6 3-3 0,-2 4 16 15,-1 8 32-15,4 6 12 16,6 4 56 0,1 0-37-16,1 10-22 0,3 12-9 15,5 4-28-15,7 2 8 16,0 0-2-16,3 1 0 15,21-5 0-15,5-2-2 16,5-4 3-16,3-8 2 16,1-4-11-16,1-6 7 15,-6 0-1-15,-9 0-4 16,-6-4 5-16,-7-9-8 16,-4-3 2-16,-2-1 18 0,-5-6-15 15,0 2 6-15,0-5-12 16,0 2 7-16,0-1-14 15,6 3 7-15,7 0-7 16,5 1 2-16,5 4-3 16,0 1 5-16,6 3-6 15,6 6-6-15,-4 3 10 16,-7 4-2-16,-6 0 1 16,-7 4-10-16,-5 16 16 15,-1 7 16-15,-2 10 16 16,-3 1 9-16,0 7 30 15,0-1-53-15,4-2-13 16,13-5-5-16,18-12-83 16,4-18-302-16</inkml:trace>
  <inkml:trace contextRef="#ctx0" brushRef="#br0" timeOffset="22318.7446">17301 381 360 0,'0'0'438'0,"0"0"-428"16,0 0 7-16,113-25 49 16,-91 7 13-16,-6 3-36 15,-9-3-37-15,-7-4 18 0,0 2 15 16,-2-3-17-16,-17 6 11 15,0 7-27-15,-4 5-4 16,-1 5-2-16,1 6 7 16,-1 22-14-16,2 14 4 15,1 7 3-15,9 9-4 16,7 6 11-16,5 4-7 16,0 1 4-16,2-2-1 15,16-2 14-15,2-3-17 16,-3-6 0-16,-3-4 5 15,-3-8-3-15,-11-6-4 16,0-9-19-16,-2-8-97 16,-21-9-155-16,-3-12-361 0</inkml:trace>
  <inkml:trace contextRef="#ctx0" brushRef="#br0" timeOffset="22473.371">17098 774 585 0,'0'0'360'0,"0"0"-360"16,0 0-34-16,178-62 34 15,-101 42-4-15,4-6-163 16,-3 2-192-16</inkml:trace>
  <inkml:trace contextRef="#ctx0" brushRef="#br0" timeOffset="22664.8869">17748 469 414 0,'0'0'221'0,"0"0"-102"15,0 0 51-15,0 0-9 16,0 0-70-16,0 0-54 16,0-88-20-16,0 101-17 15,0 26-15-15,0 9 15 16,0 10 6-16,0 2 0 16,0-1 1-16,0 0-5 15,0-2 9-15,0-7-11 16,0-7-7-16,0-12-68 15,2-10-139-15,2-16-150 16</inkml:trace>
  <inkml:trace contextRef="#ctx0" brushRef="#br0" timeOffset="22964.1385">18026 527 496 0,'0'0'81'0,"0"0"-1"16,0 0 48-16,94 124-30 16,-80-83-10-16,-10-1-30 15,1-2-22-15,-3-4-3 16,-2-6 0-16,0-6-16 16,-9-2 7-16,-18-4 2 15,-4-4-4-15,-2-10 8 0,-1-2-17 16,5-2 10-16,0-29 17 15,9-10-30-15,7-13-2 16,9-5-8-16,4 1-28 16,6 8-10-16,19 12-56 15,8 6-100-15,1 10-160 16</inkml:trace>
  <inkml:trace contextRef="#ctx0" brushRef="#br0" timeOffset="23448.9068">18203 471 458 0,'0'0'356'0,"0"0"-318"16,0 0-28-16,0 0 3 15,0 0 75-15,37 108-18 16,-25-64-4-16,-5 0-44 16,-1 2 7-16,1-7-11 15,-3-5-15-15,3-8 8 16,0-8-11-16,-1-10 0 15,1-4 9-15,0-4-7 16,4 0 11-16,4-21 3 16,3-8-11-16,5-7 3 15,-4-4-8-15,0 0 0 16,-4 0 0-16,-4 5 0 16,-2 9 0-16,-2 10 0 15,-5 9 1-15,0 7 2 0,1 0-3 16,3 0-17-16,3 21 5 15,0 5 12-15,2 5 0 16,0 2 0-16,2-1 0 16,8-3 0-16,3-4 5 15,5-4-5-15,0-11 9 16,-4-8-7-16,-3-2 13 16,-4 0-14-16,-3-20 2 15,-1-12 13-15,-5-9-16 16,-3-4 8-16,-6-5 3 15,0-5-4-15,0 1-3 16,0 4-4-16,-13 11-46 16,-1 14-33-16,-5 10-360 15</inkml:trace>
  <inkml:trace contextRef="#ctx0" brushRef="#br0" timeOffset="27630.4079">6407 4332 439 0,'0'0'231'16,"0"0"-216"-16,0 0 3 15,0 0 85-15,0 0 21 16,0 0-60-16,0 0-31 0,-4-41-10 16,2 41 8-16,2 0-18 15,0 0 6-15,0 0-18 16,0 0 0-16,0 0-1 15,0 0 0-15,0 0-1 16,0 0-2-16,0 0 3 16,0 0-4-16,0 0 6 15,0 0-4-15,0 0-2 16,0 0 4-16,0 0-1 16,13 0-7-16,24 0 8 15,22 0 20-15,21 0-14 0,22 0 5 16,21 0 0-1,24-5-10-15,23-8 21 0,19-3-10 16,9 0 14 0,10 6-10-16,-6 2-9 0,-8 4-2 15,-4 2-5-15,-16-2 1 16,-16 2 0-16,-14 2 1 16,-14 0-3-16,-13 0 1 15,-9 0 0-15,-13 0 0 16,-8 4 2-16,-9 0-2 15,-6 0 3-15,-8-2 0 16,1 2-4-16,-1-2 1 16,1 1 0-16,-1-1 7 15,3-2-7-15,-2 3 0 0,4-3 6 16,0 0-4-16,4 0 8 16,10 0-10-1,6 0 1-15,9 0 16 0,7 0-14 16,2 0 2-16,2 0-4 15,5 0 3-15,2 0 3 16,-2 0-6-16,-1 0-1 16,-4 0 5-16,0 0 1 15,5-3-6-15,2 2 0 16,-2 0 2-16,-6-4 0 16,2-1 1-16,-1-2-3 15,-2 0 0-15,-5-1 0 16,-4 3 6-16,-6 5-6 0,-8 1 0 15,-4 0 2-15,-1 0 0 16,-4 0-2-16,1 0 3 16,-3 0-3-16,-1 0 5 15,-5 0-5-15,2 0 0 16,2 0 0-16,7 0 5 16,3 0-5-16,1 0 0 15,0 0 5-15,3-5-6 16,11 1 3-16,8 1-2 15,12-1 0-15,13 0 0 16,10 1 2-16,3 3-2 16,5 0 1-16,-6 0 5 15,-3 0-3-15,-3 0-3 16,0-1 0-16,0-3 0 0,-6 2 0 16,-8-2-1-16,-10-5 1 15,-9 3 2-15,-2-4-2 16,-1 1 0-16,-1-1 0 15,0-2 1-15,0-1-1 16,12 2 2-16,2 0-2 16,7 4 2-16,1 1 0 15,1 1-2-15,-5-1 0 16,-6 1 0-16,-2-2 1 16,-12 0-1-16,-5 0 0 15,-6 1 1-15,-6 0 2 16,0 0-3-16,-4 0-1 15,-5 0 1-15,-5 2 10 16,-11 0-10-16,-2-3 5 16,2 3 0-16,0-3 1 0,0 1 4 15,4 2-6-15,-2-2-4 16,0 2 2-16,-4 2-1 16,-4-2 3-16,-5 0-4 15,-7 2 0-15,-3-2 6 16,0 0-2-16,5 0-4 15,2 2 2-15,3 1-2 16,1-2 5-16,-1 2-5 16,-1 1 0-16,-2-3-3 15,-11 1 10-15,-9 1-7 0,-7-2 0 16,-11 1 1 0,-2 2-10-16,0-6-5 0,-55-13-77 15,-32-10-501 1</inkml:trace>
  <inkml:trace contextRef="#ctx0" brushRef="#br0" timeOffset="29730.2879">6289 4981 358 0,'0'0'17'16,"0"0"69"-16,0 0 1 15,0 0 40-15,0 0-52 16,0 0 12-16,0 0-12 16,-67-40-20-16,67 40-12 15,0 0-15-15,0 0-21 16,0 0-7-16,11 0 3 0,32 0-3 15,22 0 21-15,24 0 1 16,22-5 7 0,19-2-14-16,16-4 4 0,10 2-2 15,5 1-12-15,-1-1 9 16,-2 3-6-16,-4 1-3 16,-4 1 8-16,-11 0-12 15,-4 2-2-15,-11-2 2 16,-11 1 1-16,-7-2 1 15,-4-1-3-15,-6-2 0 16,-5-1 14-16,-6 1-10 16,-5 3 4-16,-4-2-4 0,-3 1 3 15,3 2 2 1,2 1-7-16,0-2 2 0,3 1 0 16,-2 2 2-16,2-2 0 15,1 2-4-15,7 0 1 16,7 2 12-16,0 0-11 15,-4 0-7-15,-4 0 3 16,-1 0 0-16,2 0 3 16,7 0-3-16,2-4 0 15,-2 2 7-15,-7 0-6 16,-7 2 2-16,-7-2-2 16,-4 2-1-16,0 0 1 15,3 0 3-15,1 0-4 16,-2 0 6-16,-1 0-4 15,-7 0 3-15,-1-2-1 16,3 2-3-16,4-2 13 0,7 2-9 16,3-2 0-16,1 2 2 15,0-4-6-15,-2 0 2 16,1-2-3-16,4 0 0 16,2 0-1-16,2-2 7 15,-1 2-8-15,1 0 4 16,3 1-1-16,-1 2 0 15,5-1 0-15,-1 1-1 16,4 0 0-16,-3-1 2 0,-2 2 5 16,-7-2-6-16,-3 2-1 15,3-2 6-15,6 0 0 16,5-2-8-16,3 0 2 16,-5 0 0-16,-1 1 0 15,-1-2 0-15,-3 1 0 16,-1 0 6-16,-6 0-3 15,0 0-1-15,1 2-1 16,0 1 5-16,0 2 2 16,-1-1-6-16,-1 2-1 15,0 0 13-15,-2 0-10 16,2-3 3-16,-2 3-4 16,0-1-2-16,4-1 8 15,0-1-9-15,0 1 0 16,-5-1-4-16,-6-1 8 15,-5-2-7-15,-5 4 3 0,1-4 0 16,1 2 2-16,1-2 1 16,1 1-4-16,-4-1 1 15,1 0 0-15,-3 2 0 16,5-1 0-16,4 1 0 16,5-1 3-16,2 1 1 15,-2 0-8-15,-5 1 3 16,-7-3 1-16,1 0 5 15,-3 0-5-15,3 2 0 16,-3 1-1-16,1 3 2 16,1-1-1-16,8 1 0 0,8 0 0 15,-2 0-5 1,-3 0 9-16,-12 0-8 0,-7 0 2 16,-3 0 2-16,3 0 1 15,0 0-1-15,-3 0 0 16,-4 0 2-16,-5 0 1 15,2 0-5-15,-2 0 2 16,3-4 0-16,-3 0 1 16,-1-2 0-16,-5 2-1 15,-3 0 3-15,-2-1-2 16,-3 2 1-16,-1 0-2 16,0 0 6-16,0-1 7 15,0-1-12-15,-3 3 0 16,-2 0 1-16,-1 1-2 15,-5-2 1-15,-5 3-1 0,-4 0 0 16,-4-1 0 0,-5 1 0-16,0 0-3 0,0 0-31 15,0 0-41-15,-27 0-96 16,-20 0-279-16</inkml:trace>
  <inkml:trace contextRef="#ctx0" brushRef="#br0" timeOffset="33197.5759">6060 7481 702 0,'0'0'14'15,"0"0"-9"-15,0 0-5 16,0 0 27-16,0 0 18 16,0 0-8-16,71 35 30 15,5-29-3-15,27-3 5 16,26-3-26-16,26 0-1 0,24 0-17 15,10 0-3-15,7 0 2 16,-2 0-21-16,-7 0 6 16,-2 0 2-16,-6 0-4 15,-10 0 6-15,-7-3-5 16,-6-3-7-16,-7 0 15 16,-6 2-14-16,-9 1 10 15,-12 3-5-15,-1 0 0 16,-3 0 3-16,-2 0-3 15,2 0 10-15,-3 0 1 16,4 7-13-16,-1-4 11 16,2 0-16-16,-4-3 8 15,-3 0-5-15,-1 0-3 16,4 0 0-16,-3 0 6 0,-1-6-4 16,-2 2 1-16,-4 1-3 15,-2 2 0-15,4 1 6 16,-6 0-3-16,3 0-3 15,0-3 3-15,6 1-3 16,5-2 4-16,4 0-4 16,0-2 0-16,-4 1 1 15,3-4 0-15,1 1-1 16,3 2 1-16,-3 0 3 16,0 0 5-16,-2-1-9 15,0 4 0-15,2-2 7 16,3-1-5-16,6-1 5 15,3-1-7-15,2 2 0 16,-3-2 12-16,-7 0-9 16,1-3-3-16,-4 0 4 0,-3-1-3 15,-4 2 6-15,-8 0-7 16,-8 3 0-16,-4 0 12 16,-5 1-10-16,-2 2 2 15,-2 0-3-15,0 0 5 16,15 4 1-16,4 0-2 15,4 0-1-15,-4 0 0 16,-19 0-1-16,-14-2-2 16,-7-3 0-16,6 1 3 15,-1 2 3-15,0 1-5 0,0-3-2 16,-9-2 3-16,-2-2 2 16,-2 2 3-16,-3-4-8 15,0 1 1-15,1 0 16 16,-2-2-16-16,1 4 2 15,0-4-2-15,1 6 2 16,4-2 1-16,2 1-4 16,2 2-1-16,3 0 0 15,-3 4 2-15,3-1 2 16,-1 1-3-16,1 0 0 16,7 0 0-16,3 0 0 15,4 0 0-15,0 0 0 16,2 0 2-16,-8 0-4 0,1-2 2 15,-3-1 0 1,2 3-4-16,1 0 8 0,2 0-7 16,-5 0 5-16,-2 0-2 15,-8 0 0-15,-13 0 0 16,-7-1 0-16,-15-2 4 16,-10-1-3-16,-10 3 8 15,-4-2 3-15,-2 2 0 16,0-1 4-16,0-5-15 15,0 1-2-15,-19-2-25 16,-4 7-54-16,3 1-14 16,7 0-92-16,9 0-451 15</inkml:trace>
  <inkml:trace contextRef="#ctx0" brushRef="#br0" timeOffset="34996.932">6312 8283 273 0,'0'0'413'16,"0"0"-403"-16,0 0-6 0,0 0-4 16,0 0 57-16,0 0 30 15,64-27-42-15,-39 27-26 16,8 0 12-16,7 0 3 15,14 0-4-15,15 0-6 16,20 0 18-16,23 0-26 16,25 0 6-16,21 0-4 15,23 0 9-15,16 0-4 16,13-5-21-16,18-4 13 16,11 0 4-16,8 0-15 15,-7 1 7-15,-12 1-6 16,-16 3-2-16,-21 2 17 15,-12 0-19-15,-8-4 7 16,-6 2 10-16,2-4-7 0,-1-1 1 16,0 0-10-16,1-1 6 15,-2 4 6-15,0 2-12 16,-3 4 7-16,-8 0-8 16,-5 0 2-16,-6 0 7 15,-5 0-5-15,-9 0-2 16,-7 0-1-16,-5 0-1 15,-3 0 1-15,-6-9-2 16,0 4 0-16,-8-1 7 0,-5 3-4 16,-1 0-3-1,2-1 6-15,-1 2-5 0,-1 0 8 16,-1-2-9-16,-6-2 0 16,-2-2 15-16,0 0-13 15,2-1 5-15,7 2-5 16,-3-1 4-16,-2 2 0 15,0-4-5-15,-7 3-1 16,3 1 9-16,2 0-5 16,3 4 2-16,1-5-5 15,3 1 2-15,1 2 6 16,3 0-6-16,2 0-3 16,0-1 2-16,-1 2-2 15,-3-3 1-15,-7 3 2 16,-5 0-3-16,-1-4 10 15,-1 2-7-15,0-4-4 16,-6 1 2-16,-2 1 2 0,-8-1-2 16,-1 0-1-16,-3-2 0 15,4 1-3-15,0 1 8 16,3-1-7-16,0 3 2 16,-2-1 0-16,0 1 4 15,-4 4-4-15,-1-1 0 16,3-1 1-16,-1-1-1 15,3 3 0-15,-3 0-1 16,1 1 1-16,1 1 6 16,2 0-6-16,-3 0 0 15,-5 0 1-15,-3 0 1 16,3 0 4-16,2 0-5 0,4-3-1 16,-1 2 7-16,-3-4-6 15,-9-1 6 1,-4 0-4-16,-7-2 2 0,-3 2 14 15,-4-1-19-15,1 4 7 16,-1-1-2-16,5 0-2 16,3 3 5-16,1-1-2 15,3 2-5-15,2 0 14 16,0 0-13-16,-3 0 5 16,-1 0-6-16,0 0 3 15,-2 0 2-15,-1 2-6 16,-5-1 0-16,-3-1 1 15,-1 3 1-15,-4-2-4 0,-2-1 2 16,-3 2 0 0,-3 0 0-16,-6-2 0 0,-9 0-10 15,0 2-14-15,-6 2-38 16,0 2-20-16,-8-2-79 16,-32-4-341-16</inkml:trace>
  <inkml:trace contextRef="#ctx0" brushRef="#br0" timeOffset="36763.8147">6106 11861 687 0,'0'0'0'0,"0"0"-17"16,0 0 17-16,0 0 14 15,0 0 34-15,0 0-2 16,0 0-15-16,-2 20 10 16,25-14 17-16,19 2 2 15,20 0-10-15,23-2 16 16,27-1-28-16,21-5 1 16,27 0-17-16,25 0 0 15,18 0 2-15,16 0-14 16,17-3 4-16,18-7 5 0,8 0-7 15,12-5 5-15,-4 3-15 16,-12-5 0-16,-15 7 10 16,-15-1-8-16,-12 4 8 15,-11 0-4-15,-9 2 4 16,-9-5-5-16,-10 2 0 16,-6-3-5-16,-7 2 19 15,-3 1-20-15,-7 0 10 16,-8 2-9-16,-5-4 6 15,-5-2 1-15,-4-1-3 16,-3 1-6-16,-9-4 12 16,-7 0-10-16,1-4 3 15,2 3-5-15,3-2 1 0,1 4 9 16,0 5-7-16,0-3-3 16,0 7 4-16,-1 0-2 15,-3 0 2-15,-7 1-4 16,-2 1 0-16,-1 0 3 15,2 1 0-15,-4 0-4 16,-1-1 1-16,-5-3-1 16,2-3 1-16,-2 2-1 15,5 0 2-15,-3 1 0 0,2 0 2 16,1 3-4-16,-3 2 1 16,-2 2 0-1,-4 0 1-15,-7 0 3 0,0 0-4 16,-3 0 3-16,1 0-2 15,4 0 2-15,7 0-3 16,2 0 1-16,-1 0 3 16,0-2 0-16,-3 0-8 15,-3 2 8-15,3-2-4 16,-3 2 4-16,-7-2-4 16,-4 0 2-16,-1 0 7 15,-2 0-6-15,6 2 6 16,-1 0-3-16,3 0-1 15,4 0 7-15,-4 0-5 0,2-2-4 16,-3 2 4 0,1-5-7-16,2 4 7 0,0-4-6 15,-5 2 1-15,-4-3 5 16,-2-2-2-16,-4 0-9 16,1-2 8-16,-2-5-4 15,1 4 2-15,-4-3-2 16,-3-2 0-16,-7 4 5 15,0-1-3-15,-2 1-3 16,2 5 1-16,1 1 0 16,7 1 0-16,3 5 1 15,4 0-1-15,1 0 0 16,-10 0-4-16,-17 0-3 16,-18 0-27-16,-25 0-33 0,-13 0-13 15,-60-6-110-15,-44-20-770 16</inkml:trace>
  <inkml:trace contextRef="#ctx0" brushRef="#br0" timeOffset="38237.5937">6332 12679 663 0,'0'0'66'16,"0"0"-56"-16,0 0 0 16,0 0 39-16,0 0 58 15,0 0-31-15,-39-54-53 0,71 43-18 16,11 0 20 0,9-1-1-16,16 2-12 15,16 1 18-15,19 2-25 0,17 3 10 16,18 0 1-16,14 2-4 15,14 2 2-15,11 0-4 16,12 0 0-16,10 0 15 16,1 0-19-16,12 0 1 15,6 0-6-15,10 0 2 16,9 0 8-16,2 0-7 16,6 0-3-16,2 0 13 15,7 0-11-15,5 0 5 16,-5-2-8-16,-11-3 0 15,-18 0 30-15,-20-1-23 16,-14-3 16-16,-10 0-8 16,-14-3 5-16,-6-1-5 15,-10 0-11-15,-4-2 0 0,0 2 10 16,-4 0-10 0,-5 6 6-16,-5 1-6 0,-3 3 1 15,-5 1 2-15,2 2-3 16,0 0-3-16,-3 0 4 15,3 0-4-15,-2 0-2 16,-5 0 1-16,-1 0 0 16,1 0-2-16,-4 0 6 15,-3-4-5-15,-8 2 2 16,-5 0 0-16,-2-2-1 0,2 2 0 16,6-2 0-1,0 0 13-15,-1-2-13 0,4 2 4 16,-4 3-3-1,-3-4 3-15,-6 5 8 0,-9-1-9 16,-7-4-2-16,-4 4 10 16,2-2-7-16,2 1 8 15,5-2-11-15,4 0 1 16,7-2 10-16,4 0-9 16,0 1-3-16,-1 2 1 15,-1 0 1-15,0 2 1 16,-3 0-3-16,3 1 0 15,-2-5 3-15,5 4 2 0,3-4-4 16,3-1-1-16,2 2 1 16,-7 0-5-16,-1-2 4 15,-7 0 0-15,-6-5 0 16,-9 4 5-16,-11-5-3 16,-9-4 2-16,-6 1 2 15,-4-2 14-15,-4 1-16 16,-1 2-4-16,1 0 6 15,-1 2-4-15,-1 2 2 16,-1 2-4-16,-4 4 0 16,-3-1 1-16,-10 1-1 15,-11 3 0-15,-10 1-29 16,-4-3-47-16,-25-4-60 16,-28-16-480-16</inkml:trace>
  <inkml:trace contextRef="#ctx0" brushRef="#br0" timeOffset="39314.1572">3473 5972 1109 0,'0'0'36'15,"0"0"-36"-15,0 0 0 0,0 0-3 16,0 0-14-16,29 116 17 16,5-50 11-16,-1 0-10 15,0-4 9-15,-2-2-7 16,-1-4-3-16,-6-6 0 15,-2-9-7-15,-6-9-109 16,-5-12-158-16,-11-13-81 16</inkml:trace>
  <inkml:trace contextRef="#ctx0" brushRef="#br0" timeOffset="39696.8738">3469 5972 548 0,'0'0'95'0,"-2"-121"-11"16,2 71 25-16,21 10-32 16,6 10-28-16,2 8-9 15,5 11-21-15,-3 11-12 16,2 0 7-16,-2 15-12 16,0 14 5-16,-4 10 1 15,-8 5 2-15,-9 9-4 16,-7 0-5-16,-3 4 6 15,-7 2-6-15,-20-6-1 16,-6-5-10-16,0-8-8 16,3-14-24-16,4-12 25 0,3-8-1 15,6-6 18-15,5 0 6 16,8 0 5-16,4-2 13 16,0-8-23-16,16-1 6 15,19 3-7-15,13 1 2 16,2 5 19-16,4 2-18 15,-3 0 1-15,-4 4-3 16,-2 7-1-16,-7-4-39 16,-7-3-165-16,-12-4-139 15</inkml:trace>
  <inkml:trace contextRef="#ctx0" brushRef="#br0" timeOffset="40096.9049">3889 5879 34 0,'0'0'769'0,"0"0"-706"16,0 0-63-16,0 0-1 15,0 0-27-15,0 0 28 16,39 84 23-16,-17-52-19 16,0-4 4-16,1-4 2 15,-2-5 2-15,2-10 4 16,-3-5-15-16,0-4 6 15,-2 0 17-15,0-23 9 16,-5-8 5-16,0-5-31 0,-6-4 1 16,-4 0 10-1,-3-4-13-15,0 4 2 0,0 6 7 16,-5 10-5-16,0 10 3 16,1 9 21-16,2 5-4 15,2 0-29-15,0 3-21 16,0 17-8-16,6 6 29 15,12 5 2-15,0 2 3 16,4-3-2-16,5-2-6 16,0-6-10-16,0-6-198 15,-5-7-70-15,-7-8-113 16</inkml:trace>
  <inkml:trace contextRef="#ctx0" brushRef="#br0" timeOffset="40484.9272">4271 5667 575 0,'0'0'100'0,"0"0"-43"0,0 0 48 15,0 0-35-15,0 0-28 16,0 0-35-16,129-22-5 16,-100 40 1-16,0 4 5 15,-7 2 4-15,-4 1 8 16,-7-4-5-16,-2-3-1 15,-7-5 9-15,1-4-6 0,-3-7-3 16,0-2-4-16,0 0-1 16,0 0 33-16,0 0 0 15,-7-19-16-15,-7-12-26 16,3-9-5-16,5-4-1 16,6-2-40-16,0 3 38 15,0 10 3-15,17 6 5 16,4 11-1-16,1 6-4 15,4 8 5-15,1 2 0 16,2 0-6-16,0 14 1 16,0 2 2-16,2 2 2 15,3-5-6-15,1-10-94 16,4-3-187-16,-8 0 27 0</inkml:trace>
  <inkml:trace contextRef="#ctx0" brushRef="#br0" timeOffset="40955.3671">4895 5166 569 0,'0'0'90'0,"0"0"91"15,0 0-68-15,0 0-85 16,0 0-8-16,-132 107-12 16,116-57 8-16,8-3-14 15,6-11 1-15,2-6-1 16,0-7-2-16,0-10-4 15,0-5 1-15,4-6 6 16,-2-2-2-16,2 0 11 0,8-8 1 16,5-20 18-16,6-9-11 15,2-2-19-15,-4 5 0 16,-3 9-1-16,-5 10 0 16,1 8-2-16,1 7-7 15,6 0 2-15,8 13-1 16,6 17 8-16,5 8 9 15,1 8 24-15,3 2-11 16,1 2-22-16,-1 2 13 16,-6 2-6-16,-9-3-3 15,-11-4 4-15,-11-6 0 16,-7-8-6-16,0-8 13 0,-7-8-11 16,-11-12 9-16,-5-5 2 15,0 0 1-15,-4-16 0 16,-4-18-16-1,4-10 0-15,6-9-3 0,8-3-46 16,7-6-21-16,6-1-48 16,0 2-162-16,0-1-100 15</inkml:trace>
  <inkml:trace contextRef="#ctx0" brushRef="#br0" timeOffset="41196.8702">5030 4864 954 0,'0'0'107'16,"0"0"-106"-16,0 0 41 16,0 0 11-16,0 0-40 15,0 0-12-15,47-53 2 16,7 6-3-16,11-7 3 15,1 0 1-15,-5 8-8 16,-13 12-39-16,-12 14-112 16,-16 14-154-16,-12 6-74 15</inkml:trace>
  <inkml:trace contextRef="#ctx0" brushRef="#br0" timeOffset="41381.0278">5229 5147 600 0,'0'0'43'16,"0"0"-40"-16,0 0 26 15,0 0 87-15,0 0-50 16,144-118-54-16,-92 75-12 16,-13 10-5-16,-12 7-111 15,-15 8-112-15</inkml:trace>
  <inkml:trace contextRef="#ctx0" brushRef="#br0" timeOffset="41633.2013">5071 4690 627 0,'0'0'310'0,"0"0"-260"0,0 0-50 15,0 0-15-15,0 0 15 16,0 0 0-16,33 128 17 16,-13-79 3-16,0-2-8 15,-4 0 0-15,-1-5 0 16,-2-9-12-16,1-6 0 0,-3-11-6 16,3-9-116-16,-3-7-136 15,-1 0-19-15</inkml:trace>
  <inkml:trace contextRef="#ctx0" brushRef="#br0" timeOffset="41851.8739">5254 4588 13 0,'0'0'712'0,"0"0"-627"15,0 0-67-15,0 0-17 16,0 0 96-16,0 0-33 15,57 154-22-15,-37-98-26 0,5 0 5 16,0-6-15 0,-2-6-5-16,2-11-2 0,0-13-33 15,-3-12-138-15,-4-8-60 16,-5 0-80-16</inkml:trace>
  <inkml:trace contextRef="#ctx0" brushRef="#br0" timeOffset="42196.8905">5525 4325 873 0,'0'0'124'16,"0"0"-124"-16,0 0-27 16,0 0 27-16,0 0 44 15,64 114-16-15,-39-75-13 0,-3-6-1 16,-3-5-4-16,-4-6-9 15,-9-10 16-15,-4-6-15 16,-2-3 10-16,0-3 2 16,0 0 13-16,-12-4 28 15,-15-18-50-15,-5-6-5 16,1-7 3-16,2-6 1 16,-2-2-5-16,4-1 1 15,2 7 0-15,6 10 9 16,7 11-6-16,4 10 3 15,6 6 15-15,2 0-21 16,0 0-18-16,0 16-69 0,0 12-93 16,4 8-179-1</inkml:trace>
  <inkml:trace contextRef="#ctx0" brushRef="#br0" timeOffset="42308.8079">5616 4694 250 0,'0'0'277'0,"0"0"-211"16,139-85-66-16,-77 32-31 16</inkml:trace>
  <inkml:trace contextRef="#ctx0" brushRef="#br0" timeOffset="43104.9164">2098 9575 1116 0,'0'0'69'16,"0"0"-69"-16,0 0 1 15,0 0-5-15,0 0-20 16,0 0 17-16,40 106 7 15,9-27 4-15,-1 4 4 16,-6-2-8-16,-3-4 0 16,-5-6-3-16,-7-17-63 15,-7-16-116-15,-13-15-37 16,-7-17-11-16,-16-6-58 0</inkml:trace>
  <inkml:trace contextRef="#ctx0" brushRef="#br0" timeOffset="43430.7797">2061 9757 331 0,'0'0'232'0,"-48"-183"-221"16,48 97 0-16,0 15 81 16,34 12 47-16,9 15-52 15,5 14-24-15,6 16-16 16,-1 14-14-16,-1 0-32 16,-6 29 11-16,-10 10-10 15,-11 11 1-15,-15 6 16 16,-10 3-5-16,0 3-9 15,-15-3 10-15,-14-9-13 16,-4-9 0-16,4-14-2 16,4-12 1-16,5-10 13 0,11-5-8 15,5 0 12-15,4 0 5 16,0 0-23-16,0 0-8 16,31 0-24-16,18 0 32 15,16 0 5-15,17 0-4 16,5 0-1-16,-5 0-5 15,-8-15-89-15,-18-7-172 16,-19-6-42-16</inkml:trace>
  <inkml:trace contextRef="#ctx0" brushRef="#br0" timeOffset="43764.5551">2724 9338 901 0,'0'0'72'0,"0"0"-72"0,0 0-35 15,0 0 35-15,0 0 46 16,85 111-25-16,-50-78-8 16,2-3-6-16,-2-5 5 15,-1-11-12-15,-5-8 0 16,-8-6 6-16,-5 0 1 16,-7-20 13-16,-7-14 8 15,0-11-15-15,-2-5 2 16,0-4-13-16,0 1 4 15,-4 12 15-15,-2 13-8 16,3 12 17-16,3 13-9 16,0 3-21-16,0 0 0 15,7 7-32-15,18 13 32 16,6 6 0-16,2 4-1 0,3 0-1 16,-1-5-68-16,2-4-153 15,-6-11-62-15,-12-5-76 16</inkml:trace>
  <inkml:trace contextRef="#ctx0" brushRef="#br0" timeOffset="44533.0725">3268 9029 604 0,'0'0'145'0,"0"0"-130"15,0 0 16-15,0 0 31 0,125-1-14 16,-92 23-7-1,0 6-15-15,-4 1 5 0,-2 0 4 16,-6-2-4-16,-8-4-14 16,-7-8 3-16,-1-6 5 15,-5-6-18-15,0-3 8 16,0 0 9-16,0 0 13 16,-11-21-10-16,-7-14-26 15,-2-9 1-15,5-13-3 16,5-10 1-16,10 2-8 15,0 4 7-15,12 13-6 16,14 12 5-16,3 12-1 16,0 12 3-16,2 12-3 0,6 0 0 15,0 12 2-15,3 14 2 16,7 2-1-16,0-6 4 16,2-6-4-16,-5-10-11 15,-2-6-31-15,-8 0-35 16,-8-24-7-16,-5-10-34 15,-11-6-17-15,-10 0 49 16,0-7 86-16,-4 3 0 16,-23 0 72-16,-4 2 79 15,0 8-54-15,5 10-10 16,3 14-27-16,5 10-4 16,3 0-38-16,1 24-11 0,3 14-6 15,3 6-1-15,6 2 9 16,2-1-9-16,0-4 0 15,0-6 4-15,13-11-4 16,-3-9 0-16,0-9 1 16,-4-6 3-16,-3 0 0 15,3-7-3-15,3-27 6 16,5-10 1-16,1-6-6 16,3 1 0-16,-3 15-2 15,3 11 0-15,1 14-8 16,2 9 5-16,8 16-4 15,4 26 7-15,10 15 4 16,-1 8 4-16,8 10-2 0,0 6-5 16,4-2 11-1,-4-4-11-15,-15-13-1 0,-15-16-3 16,-13-16 3-16,-7-10 10 16,0-12-7-16,-20-8 8 15,-12 0 2-15,-3-20-13 16,-3-26-43-16,5-22-92 15,2-18-269-15</inkml:trace>
  <inkml:trace contextRef="#ctx0" brushRef="#br0" timeOffset="44732.154">4128 8199 995 0,'0'0'65'0,"0"0"-42"0,0 0 65 16,62-124-31-16,-10 74-48 15,19-8 7-15,10-2-16 16,3 0 0-16,-6 10-1 16,-14 10-5-16,-19 21-37 15,-21 17-91-15,-14 2-114 16,-10 21 9-16,-3 22-20 16</inkml:trace>
  <inkml:trace contextRef="#ctx0" brushRef="#br0" timeOffset="44919.6637">4431 8316 330 0,'0'0'215'16,"0"0"-96"0,-40 102 8-16,40-96-50 0,9-6-61 15,29-23 42 1,20-22 31-16,13-18-46 0,1-5-31 16,-3 0-12-16,-9 8 1 15,-14 10-3-15,-15 11-16 16,-17 17-92-16,-14 12-83 15,0 10 15-15,-20 0-175 16</inkml:trace>
  <inkml:trace contextRef="#ctx0" brushRef="#br0" timeOffset="45181.3225">4267 7913 690 0,'0'0'188'15,"0"0"-99"-15,0 0 57 16,0 0-54-16,0 0-92 16,0 0-8-16,-16 52 7 15,45 2 2-15,4 8 5 16,5 2-1-16,2 0-5 16,2-7 5-16,0-7-5 15,-1-10-3-15,-5-13-44 16,-9-11-111-16,-6-16-124 15,-3 0-19-15</inkml:trace>
  <inkml:trace contextRef="#ctx0" brushRef="#br0" timeOffset="45352.0507">4556 7814 597 0,'0'0'274'0,"0"0"-167"16,0 0-70-16,0 0-11 15,-4 104 46-15,12-37-17 16,8 3-37-16,2 1-6 16,2-2 1-16,5-4-10 15,6-12-3-15,7-15-2 16,1-17-157-16,1-21-272 0</inkml:trace>
  <inkml:trace contextRef="#ctx0" brushRef="#br0" timeOffset="45853.8179">4930 7596 1048 0,'0'0'0'0,"0"0"6"15,0 0-6-15,0 0 32 16,0 0-20-16,0 0-3 15,-17 94 0-15,7-90 1 16,-1-4-2-16,-2 0 0 16,0-6-5-16,0-21 9 0,5-8-11 15,8-9-2-15,0-9 1 16,12 3 0-16,15 6-2 16,-1 10-1-16,1 12 3 15,2 12 0 1,0 10 3-16,-2 0 8 0,2 20-3 15,-7 19-2-15,-7 12 13 16,-5 12-4-16,-10 6 9 16,0 4-3-16,0 0-10 15,-8-3 1-15,0-15-11 16,6-12 0-16,2-18 4 16,0-18-3-16,20-7-2 0,18-25 6 15,12-26 25 1,8-19-7-16,7-3-22 0,2-5 0 15,9 1 1-15,11 1-1 16,0 10-2-16,-12 18 0 16,-21 27-3-16,-27 21-46 15,-23 13-204-15,-4 31-335 16</inkml:trace>
  <inkml:trace contextRef="#ctx0" brushRef="#br0" timeOffset="46364.6214">2900 12709 1118 0,'0'0'39'0,"0"0"-2"16,0 0-24-16,0 0 17 15,0 0-30-15,0 0-2 0,38 105 2 16,26-23 4-16,4 2-3 16,-3 0 10-16,-7-7-8 15,-12 0-6-15,-8-8 0 16,-14-17-63-16,-10-19-133 16,-14-20-208-1</inkml:trace>
  <inkml:trace contextRef="#ctx0" brushRef="#br0" timeOffset="46713.9971">2894 12428 741 0,'0'0'125'16,"0"0"-72"0,0 0-16-16,147-70 22 0,-87 76-31 15,0 26-11-15,-11 12 3 16,-8 6-4-16,-18 8-11 15,-15 8 7-15,-8 3-2 16,-5 4-5-16,-24-8 4 16,-5-13-7-16,1-16 5 15,2-17-6-15,2-17 7 16,5-2 13-16,4-7-9 16,6-8 17-16,9 1-1 15,5-1-18-15,14 5-10 16,33 2 5-16,15 0-5 15,12 5 8-15,3 3-8 16,4 0 0-16,-6 0 0 16,-5 0-69-16,-11-7-136 0,-13-11-203 15</inkml:trace>
  <inkml:trace contextRef="#ctx0" brushRef="#br0" timeOffset="47067.573">3563 12490 1014 0,'0'0'102'0,"0"0"-102"16,0 0-5-16,0 0 5 15,26 103 2-15,0-55 14 16,3-2-14-16,5-8 1 0,-3-7-1 16,3-16-1-16,-6-8 2 15,-3-7 0-15,-3-5 2 16,-1-29 8-16,-6-12-2 15,-1-10-2-15,-8-6-7 16,-6-5 1-16,0 2 0 16,0 5 0-16,-14 10 5 15,8 13-3-15,-1 19 14 16,5 12 3-16,2 6-8 16,0 4-14-16,11 22-23 15,18 9 23-15,2 2 7 16,0 3-4-16,-2-4-3 15,3-3 0-15,-1-8-20 16,-2-8-91-16,-7-9-114 0,-7-8-15 16,-7 0-10-16</inkml:trace>
  <inkml:trace contextRef="#ctx0" brushRef="#br0" timeOffset="47814.0717">4061 12220 238 0,'0'0'214'0,"0"0"-96"16,-2-118-21-16,9 103 67 15,13 11-46-15,9 4-70 16,7 0-35-16,-1 23 12 16,5 11 5-16,-5 6-23 15,2 6 10-15,-9-4 8 16,-6-2-6-16,-5-8 5 16,-9-14-15-16,-6-8 1 0,-2-8-6 15,0-2 5-15,0-8 17 16,0-26-10-16,-13-16-11 15,-1-16-7-15,4-9 2 16,5 0 0-16,5 6-10 16,0 11 10-16,24 10 0 15,1 12-2-15,4 13 1 16,0 16 2-16,0 7-2 16,4 4-4-16,3 20 3 15,5 2 2-15,3 0 2 0,5-12-2 16,4-13-10-1,-2-1-89-15,-1-15-45 16,-13-17 29-16,-12-6 45 16,-14-4 2-16,-11 0 38 15,0-2 30-15,-15 1 31 0,-16 7 41 16,-6 8 36-16,4 8 5 16,4 14-22-16,7 6-18 15,4 0-39-15,3 26-30 16,5 11-1-16,4 8 4 15,6-1-4-15,0 1 4 16,0-5-7-16,6-10 1 16,10-8 1-16,-1-10-1 15,2-7 0-15,-2-5-1 16,-1-1 0-16,1-27 10 16,3-10-5-16,-1-9 0 15,1 6-5-15,1 7 1 0,-2 14-1 16,1 13-5-16,2 7-1 15,4 16 2 1,7 25 4-16,7 9 0 0,3 4-1 16,1 8 1-16,5 0 1 15,2 5 4-15,-2 0-8 16,-10 4 3-16,-14-5 0 16,-17-8 1-16,-6-12 1 15,0-14 1-15,-22-14 12 16,-9-16-1-16,-5-2 3 0,-1-28-12 15,-4-25-5-15,10-16-42 16,5-17-109-16,8-9-335 16</inkml:trace>
  <inkml:trace contextRef="#ctx0" brushRef="#br0" timeOffset="48012.2634">4975 11256 1037 0,'0'0'112'0,"0"0"-59"16,0 0 30-16,0 0-32 16,0 0-35-16,0 0-14 15,80-138 1-15,-16 89-3 16,8-8 4-16,-1 2-9 16,-4 4-3-16,-15 11-85 15,-13 17-63-15,-16 19-113 16,-19 4-105-16</inkml:trace>
  <inkml:trace contextRef="#ctx0" brushRef="#br0" timeOffset="48194.2544">5269 11382 478 0,'0'0'239'0,"0"0"-102"16,0 0-28-16,0 0-29 15,0 0-45-15,0 0 0 16,112-129-21-16,-35 44-8 15,-1-1-6-15,-9 16-17 0,-15 16-15 16,-21 18-85 0,-18 18-160-16,-13 13 4 15</inkml:trace>
  <inkml:trace contextRef="#ctx0" brushRef="#br0" timeOffset="48439.9021">5117 10899 396 0,'0'0'261'0,"0"0"-117"15,0 0 32-15,0 0-47 16,0 0-102-16,0 0-25 16,-37 83 17-16,66-17 10 15,0 5-4-15,4-1-12 0,0-2-8 16,1-7-4-16,-1-11-1 15,-4-15 0-15,-4-15-40 16,-5-15-74-16,-5-5-116 16,-4-25-43-16</inkml:trace>
  <inkml:trace contextRef="#ctx0" brushRef="#br0" timeOffset="48638.1526">5238 10734 139 0,'0'0'477'15,"0"0"-347"-15,0 0 24 0,0 0-2 16,0 0-131 0,0 0-5-16,20 17 21 0,9 54 7 15,4 6-21-15,-1 2-8 16,-1 0-8-16,0-10-6 16,2-8-1-16,-2-15-22 15,-2-17-194-15,-6-23-339 16</inkml:trace>
  <inkml:trace contextRef="#ctx0" brushRef="#br0" timeOffset="49086.7862">5470 10462 653 0,'0'0'284'0,"0"0"-255"15,0 0 29-15,0 0 12 16,0 0-51-16,0 0-19 16,-2-121 0-16,21 95 2 15,1-1-2-15,-4 8 0 16,2 7 1-16,-1 6-1 16,-1 6 10-16,-1 0-2 15,1 20-2-15,-5 12 16 16,-3 3-12-16,-2 6 6 15,-6 1-7-15,0-1 2 16,2-8-5-16,-2-7-6 16,2-10 0-16,3-7 3 0,1-9 0 15,10 0-3-15,7-21 4 16,3-7 5-16,7-1-9 16,-1 10 3-16,-4 9-6 15,1 10 4-15,0 2-1 16,2 26 3-16,-4 10 0 15,-6 8 2-15,-13 7 11 16,-8 0-10-16,0 4 2 16,-17-3-5-16,-8-6-3 15,-2-17-35-15,7-22-273 16</inkml:trace>
  <inkml:trace contextRef="#ctx0" brushRef="#br0" timeOffset="55853.0137">6278 4245 142 0,'0'0'185'0,"0"0"-114"15,0 0-13-15,0 0 4 16,0 0 3-16,0 0-40 15,0 0 9-15,-4 0 4 16,4 0 1-16,0 0-18 16,0 0-21-16,11 0 1 15,18 3-4-15,18 2 1 16,15-5-27-16,14 0-205 16</inkml:trace>
  <inkml:trace contextRef="#ctx0" brushRef="#br0" timeOffset="64980.0936">6530 3698 225 0,'0'0'71'16,"0"0"-41"-16,0 0 6 0,0 0 29 16,0 0-7-1,0 0-16-15,0 0-18 0,-2 0 8 16,2 0 8-1,0 0-13-15,0 0 9 0,0 0-15 16,0 0-9-16,0 0 17 16,0 0-27-16,0 0 5 15,0 0-2-15,0 0 0 16,0 0 3-16,0 0-8 16,0 0 4-16,0 0 5 15,0 0-9-15,0 0 3 16,0 0-3-16,0 0 0 15,0 0-5-15,0 0 3 0,0 0 2 16,2 0 3 0,7 0-3-16,2 1 8 0,0 2 0 15,2-2 0-15,1 2 1 16,1-2-5-16,1 1-4 16,5 1 7-16,-4-3-4 15,3 1 1-15,0-1-4 16,0 0 1-16,-4 0 7 15,-1 0-7-15,-4 0-1 16,-1 0 0-16,0 0 2 16,1 0 0-16,7 0 0 15,7 0-2-15,0 0 20 16,2 0-15-16,-4 0 0 16,-2 0-5-16,-1 0 0 0,-3 0-1 15,4 0 4-15,-4 0-3 16,1 0 2-16,3 0-2 15,-4 0 0-15,3 0 0 16,1 0 1-16,-2 0 2 16,-3 0-2-16,-1 0-2 15,-1 0 2-15,-1 0-1 16,1 0 0-16,-1 0 0 16,2 0 1-16,1 0 6 15,-1 0-7-15,1 0-1 16,-3 0 1-16,1-1 0 15,-1 1 5-15,1 0-5 16,1 0 0-16,-1 0 1 0,-1 0 1 16,1 0 0-1,-3 0-2-15,0 0 0 0,-2 0 1 16,4 0 0-16,-2 0-1 16,1 0 1-16,1 0 2 15,-5 0-3-15,4 0-1 16,-1 0 1-16,1-3 5 15,-4 1-5-15,-1 1 0 16,1 1 0-16,0-3 0 16,-2 3 0-16,5-1 0 15,3-3 0-15,1 1 5 16,1 1-5-16,1 0 0 0,0 0 0 16,-2 2 0-1,1 0 1-15,-1-1-1 0,1 1-1 16,-1-3-2-16,-1 3 6 15,1-1-4-15,-4-1 1 16,3-1 0-16,1 1 0 16,1 1 0-16,6-2 0 15,-2-1 0-15,5 2 1 16,-1 1-2-16,3-2 1 16,0 2 0-16,-5-2-2 15,-2-1 5-15,0 0-4 16,-2-2 1-16,2 0 0 15,0 5 1-15,-2-5-1 16,4 1 0-16,1 1 1 0,-2 0 2 16,6 0-5-16,0 0 2 15,0 0 0-15,0 0 2 16,-2 2-2-16,-4 0 0 16,-3-1 0-16,0 2 0 15,-4 1-1-15,-4-3 0 16,2 3 1-16,-3 0 14 15,1-1-12-15,4 1 13 16,2-2-2-16,4 1-5 16,5-2 9-16,-2 2-16 15,2 1 3-15,0 0 10 16,-1 0-13-16,-1 0 0 16,1-2 0-16,-2 2 0 0,3-3 10 15,0 1-9-15,-2 0-2 16,0 0 5-16,0 2-5 15,-6-2 0-15,3 0 0 16,-2 0 1-16,2 0 0 16,0 0 1-16,-1 0-3 15,-4 2 1-15,3-2 0 16,-3 2-1-16,1-2 1 16,-1 2 0-16,1-2 0 15,-1 2 1-15,1 0-1 16,-1-3 0-16,2 3 1 15,0-1 0-15,-1-4-1 16,1 5 0-16,-1-1 0 16,-3-2 1-16,3 2-2 15,-3-1 1-15,1 1 0 0,-1 1 4 16,3-3-4-16,-1 3 0 16,3-1 1-16,2-2-1 15,2 1 3-15,1 0-3 16,-4 2 0-16,0-2 2 15,-1 0-2-15,-5 2-1 16,0-2 0-16,1 2 2 16,1 0 1-16,1 0-2 15,1 0-1-15,1 0 0 16,7 0 1-16,6 0 0 0,5 0-1 16,11 0 2-1,8-4 6-15,7 2-6 0,6-2-1 16,-1 2 0-16,-3-2 0 15,-4 0-1-15,-4 1 0 16,-7 1 1-16,-2 1 1 16,-5 1 0-16,-4-2-1 15,-3 2 0-15,-6-2 0 16,-2 2-1-16,-5 0 1 16,-1 0 0-16,-4 0-2 15,1-2 6-15,-5 2-4 16,1-1 0-16,-3 1 0 15,-5 0 0-15,1 0 0 16,3 0 0-16,0-3 1 16,1 3-1-16,3-1 0 0,1-2-1 15,3 1 1-15,7 0 2 16,0 0 0-16,-1 0-2 16,2 0 0-16,3-2 0 15,5 0 2-15,4-2-2 16,7 1 0-16,-1-2 2 15,1 3 0-15,-1-2-2 16,1 2 0-16,-1 2 0 16,-1-2 1-16,-1 0-1 15,-2 1 0-15,-5 2 0 16,0-2 1-16,-4 2-1 16,-3-1 0-16,1 0 0 0,0 0-1 15,2-1 1-15,2 0 0 16,-1 0 3-16,-1 1-3 15,0-2 0-15,3 3 0 16,2-1 0-16,-1 0 2 16,1-3-2-16,-3 4-2 15,3-3 2-15,-1 0 0 16,-2 0-2-16,6-1 2 16,-6 4 0-16,3-3-1 15,-1 2 3-15,1-3-2 16,5 4 0-16,-4 1 0 15,1-3-4-15,2 3 6 16,-2 0-3-16,0 0 1 0,-2 0 0 16,-3-2-1-1,2 2-1-15,3-1 2 0,-1 1 1 16,0 0 3-16,-3 0-4 16,-1 0 0-16,0 0 1 15,3 0-1-15,1 0 0 16,4 0 0-16,3 0-2 15,1 0 5-15,-1 0-4 16,4 0 1-16,-6 0 0 16,5 0 1-16,-3 0-1 15,-2 0 0-15,1 0 0 16,-3 0 1-16,-3 0-1 0,4 0 0 16,-1 0 1-1,2 0-2-15,1 0 5 0,-1 0-4 16,5 0 0-16,2-3 3 15,0 2 1-15,4-2-4 16,-2-1 0-16,3 1 8 16,4-1-7-16,-2 0 3 15,1 0 1-15,3-2-4 16,-2 2 10-16,3-3-11 16,1 3 0-16,-2-2 5 15,-2 1 1-15,-2 0-6 16,-2-1 0-16,-4 0 2 15,4 0 0-15,-2 2 2 0,-4-2-4 16,2 3 3 0,-2-2 1-16,-1 1-1 0,5-2-3 15,-4 0 6-15,4 2-1 16,-1-3-3-16,0 2-2 16,1 1 3-16,-1 1-2 15,2-2-2-15,3 3 0 16,4 0 1-16,7 0 5 15,2 2-5-15,5-2-1 16,-1 2-1-16,1 0 4 16,1 0-5-16,6 0 3 15,3 0 0-15,3 0 1 16,-2 0-1-16,-5 0 0 16,-7 0-1-16,-2 0 2 0,-1 0 1 15,-3 0-1-15,0 0-1 16,-3 0 4-16,-1 0-3 15,1 0 2-15,-4 0-3 16,-2-2 0-16,-4-2 8 16,-1 4-5-16,3-2 0 15,4 2 10-15,4-2-8 16,1 2 14-16,-3-2-19 16,-2 2 0-16,-2-2 9 15,-2-2-8-15,0 2 1 16,-4-1-2-16,3 2 3 15,-2-3 12-15,3 2-11 16,0 1-3-16,-3 1 2 16,1 0-2-16,-1 0 7 15,-1 0-8-15,-3 0 6 0,0 0 0 16,-7 0 0-16,-2 0-6 16,-4 0 3-16,-8 0-1 15,-3 0 8-15,-7 0-8 16,-5 0-2-16,-3 0 26 15,-6 0-22-15,-2 0 12 16,-2 0-2-16,0 0-9 16,0 0 27-16,0 0-32 15,0 0 7-15,0 0 5 16,0 0-7-16,0 0 6 0,0 0-10 16,0 0 6-16,0-3 11 15,0 1-17-15,0-2 2 16,-12-4 2-1,-7-4-1-15,-6-2-8 0,-4 0 1 16,-2 0 3-16,-2-2-5 16,-7 0 6-16,-7 0-1 15,-2 1 0-15,0 0 1 16,-3 3-8-16,2-1 7 16,2 3 0-16,4 2-4 15,6 0 6-15,10 2-2 16,5 2 0-16,7 0 1 15,5 0 0-15,0 0-1 0,4 1 0 16,5 3-1 0,0 0 4-16,2 0-5 0,0 0 2 15,0 0 0-15,0 0-7 16,0 0 5-16,0 0-1 16,0 0 3-16,0 0-2 15,2 0-7-15,16 0 2 16,13 0 7-16,11 0 0 15,14 10 2-15,4 4-2 16,3 1 0-16,-1 0 0 16,0 0-1-16,-1-1 3 15,-6-2-2-15,-4 1 1 16,-2-3 0-16,-11-2-1 16,-9-2 0-16,-8-3 0 0,-9 1-2 15,-4-2 2 1,-4-2 0-16,-4 3-2 0,0-2 5 15,0-1-1-15,0 3-2 16,0-3 0-16,0 0-1 16,0 2 3-16,0-2-4 15,0 6 1-15,-9 4 1 16,-9 6-3-16,-6 6 3 16,-10 5 0-16,1 0 3 15,-5 1-1-15,5-1 1 16,-1-2-3-16,2 0 0 15,7-6 9-15,2-2-9 16,5-6 0-16,7-2-2 0,2-3 4 16,4-2-3-1,3-2 1-15,0 0-26 0,-5 0-29 16,1-2-114-16,-5-4-528 16</inkml:trace>
  <inkml:trace contextRef="#ctx0" brushRef="#br0" timeOffset="71148.3824">17671 3331 159 0,'0'0'47'0,"0"0"9"0,0 0 71 15,0 0-15-15,0 0-41 16,0 0-2-16,0 0-1 16,-96-27-8-16,88 27-17 15,2-2-26-15,-3 2 34 16,3 0-31-16,-4 0 0 15,-1 0 3-15,-2 0-3 0,0 0 4 16,-3 0-3 0,-2 8-14-16,-2 2 31 0,0 1-24 15,-2 0 4-15,1 1-2 16,2 3-6-16,1-3 13 16,1 3-23-16,0-2 0 15,0 5 14-15,-1 0-11 16,0 2 3-16,-4 0-3 15,2 0 3-15,-5 2 6 16,-2 0-5-16,0 0-7 16,-1-1 5-16,-3 0-3 15,-3-2 1-15,3-2-3 16,-5 0 0-16,1 1 9 16,-1 1-9-16,-2 1 0 15,3-1 3-15,1-1-3 0,6-2 0 16,1 0-4-16,2 4 4 15,-4 2-3-15,-2 0 10 16,0 4-7-16,-3-4 0 16,3 0 3-16,-4 0-1 15,-4 4-2-15,-1 1 0 16,-4 0 1-16,-1 4 3 16,-1-2-4-16,-4 0 0 15,4-1 0-15,-6 0 7 16,-6 0-3-16,-2 0-4 15,-6 2 0-15,-5 0 0 16,-10 2 0-16,-17 2 1 16,-12 0-1-16,-8 3 6 15,-7-4-3-15,1 1-3 0,-5-1 0 16,-2-2 4-16,4 2 15 16,8-1-14-16,5 0-3 15,10 0 16-15,4-1-17 16,7-1 9-16,3-1-10 15,3 4 0-15,0-1 7 16,2-2-2-16,0 0-10 16,6-2 10-16,2 0-4 15,6 1 1-15,1 0-2 16,3 1 0-16,-1 0 2 16,-3 2 4-16,-2 2-12 15,-5 3 6-15,-7 1 0 0,1-1-1 16,-3 2 0-1,-5-2 1-15,-1 1 2 0,-1 1 1 16,3-1-5-16,6-2 2 16,2-5 0-16,6 5 0 15,0-6 3-15,2 2-5 16,0-2 2-16,-4 2 0 16,-3 0 1-16,0 0-1 15,-5 0 0-15,2-1 2 16,0 0 1-16,-1-1-4 15,5-4 1-15,5 0 0 16,7-3 0-16,7-2 0 0,-1 3 0 16,-1 0-4-16,-1 1 9 15,-3 1-8-15,-1-2 3 16,-8 0 0-16,-5-3-2 16,-8 4 2-16,-3-3 0 15,2 0 1-15,7-3 0 16,3 0-2-16,6-1-1 15,-4 0 2-15,4 2 5 16,-1-2 0-16,0 2-10 16,0 3 4-16,-1 0 1 15,-6-1 3-15,-4 0-3 16,0-1 0-16,5 1-2 16,3 0 3-16,6-3-2 15,9 2 0-15,-1-4 1 0,7 0 0 16,2-1 0-16,5 1 0 15,-2 0-2-15,-3 3 10 16,0 0-15-16,-6 0 7 16,0 1 0-16,-7 2 1 15,-3 1 2-15,-4 2-6 16,-2 2 6-16,3 0 0 16,-4 1-1-16,4-4-2 15,1 2 1-15,-4-4-2 16,-4 4 6-16,-2-1-7 15,1 1 2-15,2-4 0 16,13-1-1-16,3 0 1 16,9-2 0-16,2-1-2 15,6-2 6-15,1-1-5 0,3 1 1 16,4-3 0-16,1 0-1 16,6-3 5-16,-1 4-8 15,1-5 4-15,2 2 0 16,-5 0 0-16,3 0 0 15,0 0 0-15,2-2 4 16,2-2 0-16,2 0-8 16,2 0 2-16,0 0 2 15,4-2 1-15,2-2 3 16,3-2-4-16,1 3 1 16,1-4 1-16,-1 3 0 0,2-2-2 15,2 2 0-15,2-3 4 16,2 1-4-16,0 1 0 15,5-3 0-15,2 0 3 16,0 0-3-16,0 0 0 16,0 0 0-16,0 0 13 15,0 0-10-15,0 0 2 16,0 0-4-16,0 0 3 16,0 0-3-16,0 0-1 15,0 0 0-15,0 0 0 16,0 0 5-16,0 0-10 15,0 0 5-15,0 0 0 16,0 0 0-16,0 0 0 16,0 0 0-16,0 0 0 0,0 0 4 15,0 0-8-15,0 0 4 16,0 0 0-16,0 0 2 16,0 0 3-16,0 0-10 15,0 0 5-15,0 0 0 16,0 0 0-16,0 0 0 15,0 0 0-15,0 0 3 16,2 0 2-16,5 0-10 16,-2-5 5-16,1 0 0 15,1-1 1-15,-1-2-1 16,2 2 0-16,-4 0-1 16,0 0 9-16,1 2-12 0,-1-3 4 15,0 5 0 1,-2 1-2-16,4-1 8 0,-4 0-12 15,0 0 6-15,0 0 0 16,0 0 0-16,3 1-2 16,-5 1 2-16,0 0 2 15,0 0 1-15,0 0-6 16,0 0 2-16,0 0 1 16,0 0 0-16,0 0-1 15,0 0 1-15,0 0-2 16,0 0 7-16,0 0-10 15,0 0 5-15,0 0 0 16,0 0-1-16,0 0 2 16,0 0-1-16,0 0 1 15,0 0 1-15,0 0-4 0,0 0 0 16,0 0 2-16,0 0 2 16,0 0 2-16,0 0-7 15,0 0 3-15,0 0 0 16,2 0 0-16,-2 0 0 15,2-3 0-15,0 1-2 16,2 0 8-16,0 2-10 16,-2 0 4-16,-2 0 0 15,0 0 0-15,0 0 0 16,2 0 0-16,-2 0-3 0,0 0 8 16,0 0-9-1,0 0 4-15,0 0 0 0,0-2 2 16,0 2 1-1,0 0-6-15,0 0 3 0,0 0 0 16,0 0 1-16,0 0-1 16,2-2 0-16,0 0 1 15,0-4 3-15,5-2-6 16,-1-3 2-16,4 0 0 16,-2-3 1-16,1-3-1 15,0-2 0-15,2-3-4 16,0-4 12-16,1-4-13 15,1-3 5-15,2-3 0 0,1-4 0 16,0-2 2 0,-1 2-3-16,1 3 1 0,-3 6 0 15,-4 3-4-15,-3 6 4 16,0 3 0-16,-4 3 5 16,-2 6-3-16,0 5-4 15,0 1 2-15,0 1 0 16,0 1 2-16,0 2-2 15,0 0-2-15,0 0-1 16,0 0-2-16,0 0 4 16,0 14-1-16,-8 10 2 15,-7 5 1-15,-3 3-1 16,-3 0 0-16,-4 6-1 16,-4-2 4-16,0 2-6 0,-2 1 3 15,2-1 0 1,4-3 1-16,2-5 2 0,6 3-6 15,1-5 2-15,1 0 1 16,1-4 0-16,3 0-1 16,0-4 1-16,5 0 1 15,1-4 3-15,0-2-8 16,3-6 3-16,2-2 1 16,0 0-2-16,0-2 2 15,0-2 0-15,0-2-2 16,0 0 6-16,2 0-5 15,14 0 1-15,9 0 0 16,3-15 11-16,6 2-3 16,6-1-12-16,-2 4 6 15,2 0-2-15,1 2 2 0,-2 5-2 16,-1 0 0-16,0 3 4 16,-2 0-3-16,-3 0-2 15,-6 0 2-15,-1 4-1 16,-3 4 5-16,-3 1-5 15,-3 0 0-15,-1-1 4 16,-3 0 0-16,-3-1-3 16,-3-3-1-16,-5-3 0 15,0 1 2-15,-2-2 1 16,0 0-3-16,0 0 0 0,0 0 0 16,0 0 0-1,0 0-2-15,0 7-40 0,-23 0-70 16,-14-5-506-16</inkml:trace>
  <inkml:trace contextRef="#ctx0" brushRef="#br0" timeOffset="79313.5989">7660 7292 576 0,'0'0'16'0,"0"0"-13"16,0 0-3-16,0 0 30 15,0 0 71-15,0 0-79 16,0 0-22-16,0 0 0 0,0-9 0 16,0 9 2-1,6 0 13-15,7 0 9 0,3 0 22 16,9 0 9-16,4 0-33 15,7-2 17-15,1-2-9 16,3-4-15-16,1 2 4 16,-1 0-5-16,2 0 1 15,1-1 16-15,-4 1-28 16,1-1 8-16,1 1-1 16,1-1 0-16,0 0 3 15,3-4-7-15,1 2-5 16,-1-1 24-16,-3 1-25 15,-4 1 8-15,-5 3-6 16,-6 0 2-16,-2 1 1 0,-3 3-3 16,-4-1-2-16,0-1 11 15,-5 0-10-15,-1 0 6 16,1 3-6-16,1 0 0 16,3 0 12-16,5 0-9 15,3-3-3-15,2 0 10 16,4-2-11-16,2-2 6 15,1 1-6-15,1 1 1 16,1-4 8-16,-5 3-4 16,0 0-7-16,-6 0 4 15,-5 4-2-15,-5 0 0 16,-2 1-1-16,1 1 1 16,-3-3 6-16,5 1-4 0,-1 2-1 15,1-2 0-15,1 2 0 16,0-2 3-16,0 2-2 15,3 0-2-15,1-2 4 16,3 0-3-16,-2-1 3 16,5 1-4-16,0-1 1 15,2 0 6-15,4-1-3 16,5-3-4-16,2 1 0 16,5-4 2-16,4 2 0 15,2-1-2-15,2 0 0 16,1 1 3-16,0-2-2 15,-6 4-2-15,-6-3 2 16,-1 3-1-16,-6 4 2 16,-3-3-2-16,-1-1-2 15,-2 4-1-15,-2-2 6 0,-3 2-1 16,-2 0-2-16,3-2 0 16,-1 2-4-16,1 0 9 15,2 0-5-15,-3 0 0 16,0-2 3-16,3-1-6 15,0 4 3-15,4-5 0 16,3 2 5-16,3-2-3 16,1 0-3-16,1 0 2 15,0 0-1-15,1 0 3 16,3-1-3-16,-3 4 0 0,-2-3 2 16,-3 2 2-1,-4 2-8-15,-4 2 4 0,-4 0 0 16,-5 0-1-1,-5 0 3-15,-2 0-2 16,-2 0 0-16,2 0 3 0,0 0-8 16,3 6 5-16,3-3 0 15,-1 1 4-15,7 1 3 16,3-4-10-16,10 2 3 16,6-3 0-16,2 0 4 15,6 0-4-15,1 0 0 16,0-3 4-16,5-3-2 15,0 0-2-15,4-1 0 0,0 0 0 16,4 0-1 0,3-4 1-16,-2 1 0 0,1 1 1 15,-1-4 3-15,-7 8-8 16,0-3 2-16,-4 2 2 16,-1 1 2-16,-6-1 2 15,0 2-5-15,-5 2 1 16,-2-2 0-16,0 0 3 15,5 0-3-15,0-2 0 16,3 1 4-16,2-2-2 16,-4 1-3-16,1-2 2 15,-3 2-1-15,-1 2 0 16,-3 0 3-16,-2 3-3 0,-5-2 0 16,-2 3 1-16,-2 0-1 15,-2 0 0 1,4 0 0-16,3 0 3 0,1 0 1 15,6 0-4-15,3 0 1 16,-2 0 0-16,7 0 1 16,1-2-2-16,0 0 0 15,6 2 7-15,2-2-2 16,3 0-10-16,1 0 4 16,-2-1 1-16,5 1 1 15,-3-1-1-15,7 1 0 16,3 1-2-16,3-4 4 15,6 4-3-15,-2-4 1 16,0 4 0-16,-10-4 2 0,-5 1-2 16,-4 2 0-1,-8 0 1-15,-2-2 2 16,-4 2-4-16,-5 0 1 0,0 2 0 16,-3 0 0-16,-3 0 4 15,5 0-7-15,1 0 3 16,-1 0 0-16,2-4 2 15,1-1-2-15,1-2 0 16,3 1 2-16,-3 0-1 16,6 0-1-16,0 2 0 15,-2 0 0-15,2-2 3 16,-3 0-3-16,-2 1 0 0,-3 0-3 16,0 2 5-1,-2 0-5-15,-1-3 3 0,1 2 0 16,-3-2 1-16,4 0 2 15,3 1-6-15,4-1 3 16,0 3 0-16,1-1 1 16,0-2-1-16,2 2 0 15,5 0 2-15,0 0 4 16,1 4-9-16,-3-4 5 16,-2 2-2-16,-6 0 0 15,1 0 0-15,-5 0 0 16,-3 0-1-16,-2 2 5 15,-3-2-4-15,-3 2 0 0,0-3 0 16,-2 2 1 0,0-2-1-16,2 1 0 0,-4 1 1 15,-1-4 0 1,-6 4-2-16,3-3 0 0,0 2 1 16,0-2 5-16,6-3 0 15,0 4-10-15,5 1 5 16,-1-2 0-16,3 4 3 15,2 0-3-15,4 0 0 16,-2 0-3-16,5 0 6 16,-3 0-4-16,-1 2 1 15,-6 0 0-15,-4 2 1 16,3 0 3-16,-7-3-4 16,4 2 3-16,-2-3 0 0,2 0 0 15,2 0-3-15,-2 0 0 16,3 0 10-16,-5 0-4 15,2-4-7-15,-2-2 2 16,-2 0 2-16,-3 0 2 16,-2 0-5-16,-4 0 0 15,-2 0 13-15,-3 2-10 16,-2 0 6-16,-2 2-9 16,-2-2 6-16,-2 0 9 15,-5 0-12-15,0 0 0 16,0 2 13-16,0-1-10 15,0 3 9-15,0-1-9 16,0-4-1-16,-3-1 3 16,-13-1 0-16,-8-1-13 15,-3-2 6-15,-4-1-1 0,-3 2 1 16,-1-2-1-16,-1 3 0 16,1 0-1-16,1 2 7 15,3 1-12-15,4 2 7 16,3 3-1-16,3 0 1 15,4 0-1-15,1 0 0 16,1 0-6-16,1 0 11 16,7 0-8-16,1 0 3 15,4 0 0-15,2 3-6 16,0-2 6-16,0 3-4 0,0-2 4 16,0 2-9-1,6 3 8-15,17-2-2 0,8 5 3 16,5-2 0-16,1 2 6 15,2 2-10-15,-4-2 5 16,-3 0-1-16,-1 1 0 16,-2 0-2-16,-6 0 2 15,2 3 0-15,-7 1 3 16,-5 3-6-16,-6 1 2 16,-7 1 1-16,0 4 1 15,-20 6-1-15,-17 2 0 16,-6 2 0-16,1 1-6 15,9-10-16-15,10 0-43 16,12-10-41-16,11-7-52 0,0-8-407 16</inkml:trace>
  <inkml:trace contextRef="#ctx0" brushRef="#br0" timeOffset="81180.6558">17470 6465 363 0,'0'0'103'0,"0"0"11"15,0 0-32-15,0 0 36 16,0 0-8-16,0 0-49 15,0-61-4-15,0 61-4 16,0 0-15-16,0 0-1 16,0 0-36-16,-3 0 4 15,-1 14 14-15,-5 9 5 16,-2 1 1-16,0 3-6 16,-4 2-4-16,-3 3 20 15,1 0-28-15,-2 0 5 16,1 2 4-16,-5-1-11 15,0 0 6-15,-6 2-5 16,-7-2-4-16,-5 1 19 16,-3 3-20-16,-3-1 6 0,-4 0-6 15,0-1 0-15,-5 2 4 16,-7 1-5-16,-1 2 2 16,-5 4-4-16,0 1 8 15,-3 3-12-15,-1-2 6 16,-3 0 0-16,1 0 5 15,-6-2-5-15,-1-2 0 16,-7 0 1-16,-7 2 1 16,-9 0 2-16,-10 3-4 15,-11-2 0-15,-1 1 4 16,3 1 1-16,3-1-8 0,8 1 4 16,8-1-1-16,11-3 2 15,9 0-2 1,8-3 0-16,4 0-3 0,-1 2 6 15,1 2-2-15,-4 2 0 16,0 5-1-16,-6 0 4 16,-4 3-3-16,-2 3-1 15,-3-4 2-15,1-3 0 16,5 3-4-16,-3-3 1 16,4-2 1-16,6 1 8 15,4 1-8-15,4-2 0 16,-1 2 2-16,-3 0 0 15,-2 0 1-15,2-4-3 16,2 3 1-16,1-2-2 0,3 0 4 16,0 1-4-16,-3-2 2 15,1 4 0-15,0-1 1 16,0-1-2-16,-3 2 0 16,-1-3-2-1,-3 3 7-15,0 0-7 0,2-1 2 16,3-4 0-16,2 3 1 15,-1-4 0-15,3 1-1 16,-4 4 0-16,1 2 5 16,-4 6-6-16,0-3 1 15,-6 2 0-15,-5-2 2 16,-4 0 4-16,4-4-12 16,4-1 6-16,10-5 0 15,6-1-2-15,1 2 1 0,-4-1 1 16,-3 2 1-16,-3 2 3 15,0-2-7-15,1 1 3 16,-6-3 0-16,1 0-1 16,-4 0 1-16,-3-2 0 15,-1-2 3-15,1-4-3 16,2-2 0-16,6-1-1 16,-2-6 1-16,4 3 6 15,-2-6-5-15,2 3-2 0,-2-3 0 16,6-1 1-1,-1 2 0-15,3-1-6 16,2 0 6-16,-3-1-6 16,-1 0 10-16,0 1-8 15,-1-4 4-15,5 2 0 0,5-4 0 16,1-1 0 0,5-3 0-16,0-1-3 0,2 1 7 15,1-1-6-15,0 0 2 16,-4 1 0-16,-1 5 4 15,-2-2-4-15,-5 2 0 16,3 0-4-16,3 2 8 16,3 1-3-16,5-2-1 15,-1 0 0-15,-2 1 1 16,1 2-1-16,-7 3 0 0,-8 2 0 16,-1 1 2-1,-2-2-2-15,6 1-4 16,2-1 4-16,4-1-5 0,2-2 8 15,-1-2-6-15,4 0 3 16,2-4 0-16,8-3 1 16,3-2-1-16,8-3 0 15,4-2 1-15,4-4 0 16,4-2-2-16,6 0 0 16,8-2 1-16,2 0 5 15,5 0 3-15,2 0-10 16,-3 0 3-16,3-12-2 15,0-5 1-15,0-1-1 0,0-9 1 16,9-5-4 0,11-8 8-16,5-7-8 0,4-4 4 15,0-6 0-15,0-3 1 16,-7 3-1-16,-6 2 0 16,-5 7 0-16,-7 6 5 15,1 9-8-15,-5 11 3 16,0 6 0-16,0 10 2 15,0 3 0-15,0 3-2 16,0 0 0-16,0 0-1 16,0 0 0-16,0 0-3 15,0 6-2-15,-2 18 3 16,-16 12 6-16,-9 8-5 16,0 6 2-16,-4 0 0 0,0 2-1 15,2 0 1-15,7-2 0 16,4-4-2-16,4-6 10 15,5-9-10-15,5-9 2 16,4-4 0-16,0-6 2 16,0-4-2-16,0 0 0 15,21-5 2-15,8-3-1 16,10 0-2-16,15 0 2 16,13-11-1-16,8-1 7 15,8 2-7-15,6 0-6 16,5 1-26-16,1 8-21 15,-1-1-63-15,-11 2-131 16,-23 0-238-16</inkml:trace>
  <inkml:trace contextRef="#ctx0" brushRef="#br0" timeOffset="82712.5741">7785 11875 162 0,'0'0'79'0,"0"0"-40"16,0 0 7-16,0 0 45 15,0 0 32-15,0 0-47 16,-114 41-28-16,105-36 32 16,5-4-4-16,2-1-2 15,2 0-44-15,0 3-17 16,0-3-10-16,0 6 0 15,0 2 10-15,13 2-6 16,9 3 15-16,9 1 9 0,7 5-6 16,6-2 1-16,10 2-10 15,4-3-2 1,6 1 15-16,5-2-19 0,12-3 6 16,8-1 2-16,7-1-3 15,2 1-6-15,-3 6-3 16,1 9-4-16,-3-1 17 15,6 2-13-15,-1-1-5 16,0-4 4-16,2 1 5 16,0-2-1-16,3-1-6 15,-1-3-2-15,4 2 23 16,2-2-22-16,0-2 7 0,-4 1-1 16,3-2-5-16,-2 2 10 15,-1-2-9 1,4 3-3-16,0-2 15 0,-2 3-12 15,0 2 6-15,2 3-10 16,0-2 2-16,2 4 11 16,-4-1-9-16,2-2-4 15,0 0 5-15,2 0-3 16,8-1 4-16,-3 0-6 16,1-3 0-16,1 4 7 15,-1-2-4-15,-1-1-3 16,-1 2 1-16,-7 2 2 15,0 3 12-15,-1-1-14 16,-1 4 6-16,4 1 12 16,1-1-17-16,-4 2 11 15,6-1-10-15,2 1-2 0,6-2 16 16,1 0-12-16,-2 4-5 16,-1 0 1-16,-1-1 3 15,-1 4 0-15,0-4-4 16,-6 2 0-16,2-3 10 15,-1 5-6-15,1-5 0 16,2 5-4-16,-3 0 2 16,0 2 9-16,-6 0-11 15,0 1 0-15,1-1 7 16,2 0-3-16,-4 0-2 0,-6 0-2 16,0-2 0-1,-3 0 15-15,-5 0-11 0,1 0-1 16,-4-1 15-16,-2-2-18 15,-4 1 12-15,-4-1-4 16,0-3-6-16,-6-3 20 16,-3-4-20-16,1-1 8 15,1-4 2-15,-3-2 0 16,-5 0 3-16,-2 0-1 16,-6 2-10-16,-3 0 14 15,-6 0-15-15,-8-4 4 16,-5 1-3-16,-15-8-2 15,-5-1 13-15,-8-4-13 16,-4 0-1-16,0-2 14 0,0 0-10 16,0 0 10-16,0 0-4 15,0 0-1-15,-9 0 19 16,-24-9-22-16,-12-14 1 16,-15-12-6-16,-7-15-2 15,-6-9 0-15,-3-3 0 16,2 5 0-16,12 11-2 15,8 12 5-15,10 8-6 16,6 10 3-16,4 4 0 16,9 7 2-16,10 4-2 15,7 1 0-15,6 0-1 16,2 0 5-16,0 0-8 16,0 0 0-16,0 0 1 0,15 14-3 15,18 10 11-15,12 10-5 16,10-2 5-16,7 4-3 15,4 0 6-15,1 0-7 16,-1 3 4-16,-8-3 9 16,-7 1-10-16,-6-2-1 15,-9 1 0-15,-10-2 1 16,-7-1 10-16,-15 1-11 16,-4-2 2-16,-4-1 8 15,-33 6-7-15,-3-3 0 16,-11-2-5-16,0 0-1 15,-7-2 6-15,-6-3-6 0,-11 4-3 16,2-1-30-16,2-2-99 16,15-10-70-1,13-18-115-15</inkml:trace>
  <inkml:trace contextRef="#ctx0" brushRef="#br0" timeOffset="96030.0003">6829 18021 732 0,'0'0'141'16,"0"0"-141"-16,0 0-7 15,0 0 2-15,0 0 0 16,0 0 10-16,0 0 7 16,133 18 44-16,-37-14-8 15,20-4-6-15,22 2-9 16,15-2-12-16,21 4 10 15,22-4-20-15,10 0 17 0,12 5-7 16,2-3-12-16,-4 3 8 16,-8-3-10-16,-13 0-2 15,-18-2 20-15,-17 0-13 16,-11 0 5-16,-17 0 10 16,-12 0-11-16,-17 0 1 15,-19 0-8-15,-16 0-2 16,-18 0 20-16,-9-4-15 15,-17-1 2-15,-6 5 1 16,-9 0-10-16,-7 0 16 16,-2 0-20-16,0 0 4 15,0 0-2-15,0 0-2 16,0 0 3-16,0 0-4 0,0 0 0 16,0 0-8-16,0 0 0 15,0 0-38-15,0-7-43 16,0-7-65-16,0-16-321 15</inkml:trace>
  <inkml:trace contextRef="#ctx0" brushRef="#br0" timeOffset="96629.0219">10079 17209 637 0,'0'0'135'16,"0"0"-107"-16,0 0 5 15,0 0 8-15,0 0-25 0,0 0-8 16,6 53 33-16,13-11 0 16,3 5 11-16,1 7-24 15,3 4 11-15,1 5-7 16,-1 3-9-16,3-2 10 15,-4 6-16-15,0 6-5 16,-4 5 13 0,0 1-18-16,-1-8 3 0,0 2-8 15,-4-14 2-15,1-3 17 16,-1-6-20-16,-3-9 2 16,-1-1 0-16,-4-5 3 15,-1 2 3-15,-3-4-4 0,4 0-3 16,-6-7 5-16,0-4-5 15,-2-7 1-15,2-4-2 16,-2-6-1-16,0-4 3 16,2-4-3-16,-2 0 0 15,0 0-3-15,2 0 3 16,1 0-14-16,-3-18-40 16,2-8-115-16,-2-10-93 15,0-4-127-15</inkml:trace>
  <inkml:trace contextRef="#ctx0" brushRef="#br0" timeOffset="97845.9242">9810 17237 597 0,'0'0'67'0,"0"0"-50"16,0 0 56-16,0 0-1 16,0 0-26-16,0 0 8 15,-65-28-20-15,65 28-5 16,0-4 0-16,0 0-14 15,0 4-3-15,20-6-9 16,13 2-1-16,15 4 20 0,14-4-13 16,15 4 6-1,15-4 4-15,17 4-8 0,12-6 14 16,12-3-20 0,5 2 0-16,1-3 9 0,-4 1-13 15,-1-4 6-15,-9-1-7 16,-12-3 6-16,-3-1 3 15,-10 0-9-15,-9 4 0 16,-15 0 4-16,-15 3-1 16,-22 0 1-16,-10 7 1 15,-11 4-4-15,-9 0 9 16,-2 0-10-16,-3 0 0 16,0 4 4-16,3 7-3 15,-2-4 7-15,4 1-8 0,-5 2 0 16,3 0 2-1,-1 6 1-15,-1-2-3 0,2 4 0 16,-3 5 1-16,0 3 5 16,3 6-2-16,0 4-2 15,2 8 6-15,2 6-3 16,3 12 13-16,1 4 4 16,1 2-6-16,-1 6 11 15,3-1-18-15,-3 3 0 16,6 0-1-16,-1 4-2 15,-5 1 6-15,3-5-12 16,-3-3 2-16,-3-18 11 16,1-5-12-16,-2-10 5 15,-1-7-6-15,-4-11 4 16,-2-7 0-16,-1-9-1 0,-1 3-3 16,-2-9 3-16,0 6-2 15,0-2 1-15,0 4-2 16,0-2 1-16,0 1 8 15,0-3-7-15,-2 5-1 16,-11-3 5-16,-6 2 0 16,-5 1 2-16,-3-8-6 15,-4 3-2-15,-7-4 7 16,-2 0-7-16,-7 0 0 16,-2 5 0-16,0-3 2 15,-7 5-3-15,-4-3 1 16,0 0 0-16,-3 4-1 0,3-2 6 15,-2-2-6-15,2 1 1 16,3 2 0-16,-4-2-6 16,1 8 9-16,-2-3-5 15,-3 3 3-15,5-4-1 16,2 3 1-16,2-2-1 16,5-2 0-16,4-2-4 15,4 5 8-15,10-8-4 16,2 1 0-16,2 0 0 15,9-4-1-15,4 0 1 16,10 0 0-16,6-8-3 16,0-13-21-16,4-15-25 15,27-4-65-15,11-8-298 0</inkml:trace>
  <inkml:trace contextRef="#ctx0" brushRef="#br0" timeOffset="98895.4457">10453 17838 773 0,'0'0'53'0,"0"0"-53"16,0 0 0-16,0 0 1 15,0 0 34-15,39 157-13 16,-15-98-3-16,-2-2 18 15,-2-3-17-15,-4-6 3 16,-3-7-5-16,-4-9 0 16,-2-10 7-16,-5-4-16 15,-2-11 5-15,0-7 3 16,0 0 8-16,0 0 11 16,0 0 12-16,-2-25-25 15,-18-11-7-15,0-13-15 0,-1-9 1 16,2-9-2-16,3 0 0 15,5 3 0-15,5 3 0 16,6 16 0 0,0 1-3-16,0 11 3 0,23 3-1 15,9 2 0-15,6 6 1 16,0 4-3-16,2 6-10 16,-7 6-32-16,-2 6-178 15,-6 0-70-15,-14 6-94 16</inkml:trace>
  <inkml:trace contextRef="#ctx0" brushRef="#br0" timeOffset="99055.2105">10581 18169 636 0,'0'0'182'0,"0"0"-166"15,0 0 4-15,0 0-1 16,0 0-12-16,91-102-4 15,-46 62-3-15,-4 12-22 16,-9 14-160-16,-10 14-154 16</inkml:trace>
  <inkml:trace contextRef="#ctx0" brushRef="#br0" timeOffset="99195.2969">10692 18544 430 0,'0'0'28'0,"0"0"-28"0,120-94-73 16</inkml:trace>
  <inkml:trace contextRef="#ctx0" brushRef="#br0" timeOffset="99916.517">10864 17798 835 0,'0'0'113'16,"0"0"-90"-16,0 0 3 15,0 0-25-15,0 0 8 0,-7 116 25 16,12-63-13-16,5 1 1 16,3-4-2-16,1 1-8 15,-3-10 9-15,1-9-12 16,-6-14 3-16,-1-4-4 15,-5-10-6-15,2-4 12 16,-2 0-1-16,0 0 5 16,0-18 28-16,0-14-34 15,0-20-9-15,-2-6 0 16,-3-8-3-16,3 2 0 16,2 10-3-16,0 15 3 15,2 20-3-15,16 7 0 0,2 12-2 16,7 0-1-1,6 13 6-15,5 18-5 0,-1 5 5 16,0 0 0-16,-2 4 1 16,-3-4 1-16,-3-6 0 15,-10-13-2-15,-5-6 0 16,-8-7 1-16,-1-4 0 16,-5 0 11-16,0-28 19 15,0-20-4-15,0-10-24 16,0-5-3-16,-7 6 0 15,-6 2 1-15,-1 16-1 16,6 2-4-16,1 19-20 16,7 6-29-16,0 6-28 15,0 6-133-15,0 0-41 16,3 0 176-16,5 0 24 16,-4 0 19-16,-1 0 35 0,-3 0 1 15,0 0 56-15,0-4 24 16,0 4 32-16,0-4 1 15,0 4-36-15,2 0-37 16,10 0-37-16,0 10 4 16,11 17 33-16,0 4-15 15,0 7 2-15,4 2-2 16,0 2-11-16,0 2 4 16,-2 5-18-16,-8-4 0 0,-1-4 6 15,-7-1-6 1,-7-4 0-16,-2-15-42 15,0-5-196-15,0-15-45 16,-9-1-139-16</inkml:trace>
  <inkml:trace contextRef="#ctx0" brushRef="#br0" timeOffset="100180.6694">11222 17646 596 0,'0'0'140'0,"0"0"-48"16,0 0-8-16,0 0-25 15,0 0-45-15,0 0-4 16,89-44 14-16,-33 48 8 16,0 14-13-16,2 8 18 15,-2 5-12-15,-10 2-8 0,-10 3-2 16,-16 8-9-16,-14 4 5 16,-6 2-9-16,0 5-1 15,-10-7 9-15,-9-4-10 16,7-8-2-16,0-13-47 15,5-17-216-15,1-6-173 16</inkml:trace>
  <inkml:trace contextRef="#ctx0" brushRef="#br0" timeOffset="102792.5413">12269 17656 391 0,'0'0'68'0,"0"0"-54"15,0 0 27-15,0 0 19 0,0 0-33 16,0 0-12-16,0 0 13 16,0 0-22-16,0 0 7 15,0 0 16-15,0 0 37 16,0 0-11-16,0 0-5 15,0 0-21-15,0 4 11 16,10 6 0-16,5-1-5 16,12-2 8-16,8-1-22 15,10 2 10-15,10-4-14 16,13 2-5-16,3-6 7 16,9 4-11-16,4-4 1 15,1 4 0-15,2-4-7 16,-4 0 7-16,3 0-9 0,10 0 0 15,7 0 6-15,3 0-2 16,4 0 3 0,-6-8-7-16,6-6 1 0,8-1 9 15,7 2-1-15,6-3 3 16,0 1-3-16,-2 2-6 16,1 1 5-16,-3 2-4 15,0 1-4-15,-4 0 21 16,4 5-19-16,-3-4-1 15,1 6 0-15,-9-2 7 16,-9 0-6-16,-9 0-2 16,-7 4 0-16,-4-4 9 15,-4 4-7-15,-6-6 1 16,2 1-2-16,-4 1 4 0,3 1 12 16,1-3-15-16,0 2 0 15,2 4 9-15,-1-4-9 16,-2-1 7-16,-3 5-5 15,-3-4-2-15,2 4 10 16,4 0-11-16,2-1-1 16,2 1 1-16,-6-4 6 15,-7 4-3-15,-8 0-4 16,-9 0 0-16,-9 0 10 16,-7 0-8-16,-11 0 1 0,-8 0-3 15,-9 0 3-15,0 0 10 16,-6 0-10-16,0 0-3 15,0 0 11-15,-2 0-10 16,0-4 11-16,0 4-2 16,0 0-5-16,0 0 23 15,0 0-23-15,0 0 2 16,0 0 3-16,0 0-8 16,0 0 15-16,0 0-14 15,0 0-3-15,0 0 11 16,0 0-10-16,0 0 2 15,3 0-3-15,-3 0 0 16,2 0 0-16,0 0 0 0,-2 0 0 16,0 0 0-1,0 0 2-15,0 0-2 0,2 0 0 16,0 0 0-16,0 0-1 16,0 0 1-16,-2 0 0 15,3-5-1-15,-3 5 2 16,0 0-1-16,3 0 0 15,-3 0 0-15,0 0-3 16,0 0 6-16,0 0-4 16,0 0 1-16,0 0 0 15,0 0-4-15,0 0 4 16,0 0-1-16,0 0-2 16,2 0 5-16,-2 0-4 15,0 0 2-15,0 0 0 0,0 0-2 16,0 0 2-1,0 0-1-15,0 0 0 0,0 0 2 16,0 0-4-16,0 0-2 16,0 0 5-16,0 0-6 15,0 0 2-15,0 0 4 16,0 0-1-16,0 0 1 16,0 0-4-16,2 0 4 15,-2 0 0-15,2 0-3 16,-2 0 5-16,0 0-4 15,2 0 2-15,-2 0 0 16,0 0 2-16,0 0-2 16,0 0 0-16,0 0-3 15,0 0 7-15,0 0-7 16,0 0 3-16,0 0 0 0,0 0-6 16,0 0 4-16,0 0-16 15,3 0-17-15,3 0-17 16,1 0 11-16,4 0-53 15,0 0-71-15,-4 0-269 16</inkml:trace>
  <inkml:trace contextRef="#ctx0" brushRef="#br0" timeOffset="103830.8809">17470 17092 682 0,'0'0'196'16,"0"0"-141"-16,0 0-10 0,0 0 14 15,0 0 7 1,0 0-33-16,0-13-33 0,6 63 12 15,8 26 53-15,-3 14-14 16,-2 13 23-16,-4 3-45 16,-1-8 1-16,0 0-6 15,5-8-9-15,1-6 4 16,-2-7-6-16,5-16-11 16,-3-10 16-16,-2-16-15 15,-1-18 0-15,-3-9 2 16,-2-6-3-16,-2-2 8 15,0 0-9-15,0 0 1 16,0 0 4-16,0-21-6 16,0-8-70-16,0-11-80 15,0 0-492-15</inkml:trace>
  <inkml:trace contextRef="#ctx0" brushRef="#br0" timeOffset="104895.5072">6490 17329 674 0,'0'0'122'0,"0"0"-65"16,0 0 14-16,0 0 17 15,0 0-39-15,0 0-19 16,-31-40-30-16,31 72 2 15,11 22-2-15,13 20 50 16,1 13-13-16,-1 7 8 16,1 7-19-16,-5 2-11 15,0-4 12-15,-5-5-4 16,2-17-8-16,-5-18-12 16,-1-18 2-16,1-18 6 15,-5-8-8-15,-3-8-2 0,-2-2 8 16,0-5-3-16,-2 0 17 15,0 0-5-15,0 0-1 16,0 0 17-16,0 0-18 16,0-23 0-16,0-4-12 15,-11-15 0-15,-3-9-8 16,6 7-3-16,1 8-17 16,7 10-10-16,0 8-39 15,0 8-140-15,11 1-474 16</inkml:trace>
  <inkml:trace contextRef="#ctx0" brushRef="#br0" timeOffset="106395.934">13827 18004 874 0,'0'0'96'0,"0"0"-96"16,0 0-12-16,0 0 8 16,0 0-1-16,0 0 10 0,85 151-5 15,-21-86 16 1,14 1 5-16,5 0 12 0,1 2-17 16,6-9-8-16,3-8 12 15,7-5-19-15,7-2 0 16,11-9 12-16,23-7-12 15,21-10 5-15,21-14 26 16,18-4-21-16,8 0 18 16,9-11-26-16,18-19 2 15,14-6 3-15,26 3-2 16,17-14 9-16,14-4-15 16,16-4 1-16,0-7 1 0,11-6-2 15,2-2 0 1,1-7 0-16,-3-3 3 0,-4-6-3 15,-14-2 0 1,-4 4 0-16,-11 5 2 0,-14 1-1 16,-9 6-2-16,-16 10 1 15,-11-2 0-15,-24 5 17 16,-13 7-5-16,-19 6 8 16,-24 6 5-16,-20 2-11 15,-28 6 5-15,-30 4-16 16,-24 7-3-16,-24 7 16 15,-20 5-15-15,-16 5 11 16,-7-1 9-16,-2 5 4 16,0-4 16-16,0 4-29 15,0-2-3-15,0-1 6 0,-9-1-14 16,-11-1-1-16,-7 1-1 16,-11 4 1-16,-6 0-1 15,-7 0 1-15,-8-4 0 16,1 3 1-16,-8-4-1 15,-3 1 1-15,-3-4-1 16,5 2 0-16,9 2-2 16,16-4 2-16,18 4 0 15,13 2 1-15,9 2 4 16,2 0-4-16,0-4-1 16,17 0-3-16,37-6 0 15,26 2 1-15,22-2 2 0,10 2 0 16,3 0 0-1,-5 8 0-15,-12 0 0 0,-13 0 0 16,-19 8-3-16,-16 10 6 16,-15 4-6-16,-15 0 1 15,-9 2 2-15,-11 2-6 16,0 6 6-16,-14 7 0 16,-15-3-2-16,0 0-23 15,14 1-27-15,15-8-88 16,0-14-243-16</inkml:trace>
  <inkml:trace contextRef="#ctx0" brushRef="#br0" timeOffset="107456.5832">24461 15968 1022 0,'0'0'57'16,"0"0"15"-16,0 0-72 16,0 0 0-16,23 124 15 0,8-35 21 15,7 10 1 1,-1 0-21-16,-8-5-13 15,-4-13 10-15,-9-12-6 0,-5-9-7 16,0-12 0-16,-4-11-17 16,0-15-39-16,-7-19-237 15,0-3-91-15</inkml:trace>
  <inkml:trace contextRef="#ctx0" brushRef="#br0" timeOffset="107628.8663">24272 16150 760 0,'0'0'194'16,"0"0"-121"-16,-15-128-34 16,48 83 4-16,25-1-23 0,22 2-11 15,13 5-9-15,1 6 6 16,-9 16-12 0,-16 12-3-16,-24 5-207 0,-24 18-86 15,-21 23 38-15</inkml:trace>
  <inkml:trace contextRef="#ctx0" brushRef="#br0" timeOffset="108315.0769">24497 16409 356 0,'0'0'207'0,"0"0"-132"16,0 0-7-16,0 0 21 0,0 0 40 16,0 0-66-1,163-85-55-15,-92 45-2 0,-9 6-6 16,-14 15-47-16,-25 19-223 15,-15 0 18-15,-8 36 77 16,-10 18 80-16,-23 4-37 16,-3 0 103-16,-1 0 29 15,3-5 100 1,8-8-13-16,5-5 1 0,13-10-1 16,5-12-4-16,3-3-7 15,15-15-15-15,26 0-23 16,14-13-14-16,9-15-21 15,2-8-3-15,-6-4-27 16,-9 0-81-16,-10-4-130 16,-10-6 97-16,-12-4 141 15,-5-4 11-15,-3-2 45 16,-4 5 18-16,-1 5 72 0,4 13 3 16,0 8-46-16,4 11 50 15,1 4-48-15,4 10-28 16,0 4-26-16,8 0-22 15,4 18 29-15,-2 14-31 16,4 12-2-16,-3 4 5 16,-6 11-13-16,-3-2 19 15,-8-2-27-15,-5-5-3 16,-6-12 8-16,-2-10-12 16,0-11 2-16,0-8-4 0,0-5 3 15,0-4 15 1,0 0-12-16,-6-26 7 0,-5-18-7 15,2-14-5 1,9-18-2-16,0-5 1 0,0 5 0 16,24 10-4-16,5 16 5 15,7 14-1-15,2 10 0 16,0 12 1-16,-5 14-3 16,-1 0 2-16,-3 18 0 15,2 18-3-15,0 0 3 16,4 4 0-16,1 0 0 15,7-14-11-15,1-13-39 16,3-13-161-16,-3-4-268 16</inkml:trace>
  <inkml:trace contextRef="#ctx0" brushRef="#br0" timeOffset="108680.7585">26090 15446 499 0,'0'0'425'0,"0"0"-276"15,0 0-91-15,0 0-46 16,0 0 57-16,43 152-3 16,-26-65-40-16,6 5 24 15,4 4-37-15,4-10 2 16,4-5 0-16,3-11-13 16,-7-20 5-16,-4-16-7 15,-14-14 0-15,-8-16 3 0,-5-4 0 16,0-14 5-16,-24-22-8 15,-10-12-3-15,-4-2 1 16,-4 2-13-16,0 7 2 16,1 14 10-16,3 13-1 15,3 14 3-15,4 2-4 16,4 29 5-16,6 14-4 16,10 3 4-16,11 6 0 15,9-6 2-15,38-4 3 16,24-8-7-16,23-17 2 15,20-19-13-15,11-9-55 16,-1-37-230-16,-12-12-468 16</inkml:trace>
  <inkml:trace contextRef="#ctx0" brushRef="#br0" timeOffset="109462.9184">26975 15484 974 0,'0'0'144'15,"0"0"-133"-15,-21 113-3 16,19-51 18-16,2 0 6 16,0 2-18-16,12 3 20 15,7-10-30-15,2-7 7 16,-4-5 0-16,-5-13-5 16,-6-14 5-16,-3-10-11 0,-3-8 0 15,0 0 28 1,-13-19-10-16,-10-25-9 0,3-9-9 15,5-18 0-15,5-6-2 16,8-9-8-16,2 7-13 16,0 3 11-16,16 17-15 15,15 19 25-15,7 18-5 16,1 15 7-16,2 7-10 16,-1 17 8-16,-7 27 2 15,-6 9 1-15,-6 5 0 16,-8 0 10-16,5-5-11 15,-1-3 5-15,6-6 9 16,1-15-13-16,3-9 3 0,-1-14-2 16,3-6-2-1,4-6 6-15,0-33-6 0,-5-6 0 16,-1-17-2-16,-9-9-5 16,-12-5-7-16,-4-3 5 15,-2 6 9-15,0 13-3 16,-6 18 3-16,-5 20 0 15,-1 20 3-15,4 2-1 16,-1 20-1-16,7 24-1 16,0 12 3-16,2 2 15 15,0 1-12-15,17-9 0 16,14-6 1-16,11-14-6 16,3-7 1-16,-1-10-1 15,2-11-1-15,-11-2 8 0,1-10-8 16,-7-20 0-16,-9-12-1 15,-7-11 3-15,-9-5-8 16,-4-5 6-16,0 4-2 16,0 11-2-16,0 12 7 15,-2 14-3-15,-2 18 0 16,4 4 0-16,0 5-2 16,0 30 5-16,0 8-3 15,0 7 9-15,14 0-5 16,-1-3-4-16,5-5 0 15,1-7 0-15,2-7 0 16,1-15-36-16,0-4-63 16,0-9-116-16,-3-10-93 15,-6-21-39-15</inkml:trace>
  <inkml:trace contextRef="#ctx0" brushRef="#br0" timeOffset="110332.6862">28066 15280 244 0,'0'0'125'15,"14"-111"41"-15,-1 83-7 16,7 14-25-16,7 14-25 15,4 0-52-15,5 32 9 16,2 5 20-16,-3 7-38 16,-4 0-25-16,-2-4 22 15,-4 2-38-15,-2-4 12 16,-4-6-7-16,-1-6-5 16,-5-5 18-16,-5-10-24 15,-4-7 9-15,-2-4-1 16,-2 0-2-16,2-18 27 0,0-21-33 15,3-11 6-15,1-8-6 16,6-13-1-16,5-4 0 16,8 1-2-16,4 15 1 15,6 13 0-15,1 10-2 16,-7 22 3-16,-6 11-9 16,-3 3 9-16,-3 20-4 15,-1 14 1-15,1 4 3 16,0 2 4-16,0-2-4 15,8-4 0-15,10-6-6 16,8-10 6-16,8-11-23 16,0-7-52-16,-1-7-39 15,-11-21-62-15,-12-8-79 0,-10-14 122 16,-11-4 100 0,-6-6 33-16,-3-6 61 0,-17-2 75 15,-9 5 25-15,0 13-30 16,0 16-41-16,-2 18-32 15,-2 16-21-15,-1 6-18 16,5 29 12-16,2 6-18 16,9 8-5-16,10-8 12 15,8-2-16-15,0-3-4 16,2-14 3-16,14-5-2 16,3-11 8-16,2-3-9 15,5-3 0-15,4-4 11 0,-1-16-9 16,-5-4-2-16,-4-4 0 15,0 3 1-15,-5 10 2 16,3 8 0-16,3 7-5 16,-6 16 2-16,5 25 0 15,5 18 14-15,-1 20-7 16,3 3 2-16,4 11 7 16,6 5-14-16,4-4 4 15,3-4-2-15,1 3 1 16,-7-13 0-16,-7-1-5 15,-12-10 0-15,-13-2 4 16,-6-13 0-16,-12-10 3 16,-23-12 2-16,-9-14-5 15,-10-6 32-15,-9-12-28 0,-5 0 8 16,-6-9-6-16,-8-21-3 16,5-2 8-16,9-7-14 15,18-5 0-15,26-6 10 16,24-15-10-16,9-9-2 15,47-14-3-15,19-12-7 16,12-13-12-16,3-5-61 16,-11 1-66-16,-5 9-273 15</inkml:trace>
  <inkml:trace contextRef="#ctx0" brushRef="#br0" timeOffset="111912.9846">26094 3230 558 0,'0'0'449'0,"0"0"-429"15,0 0-18-15,0 0 9 16,0 0 4-16,0 0-1 15,0 0 15-15,5 57 3 16,-5-21 3-16,7 0-29 16,2-4 7-16,2-6 9 15,2-8-14-15,3-10 19 16,6-8-13-16,9 0 13 16,23-25 26-16,28-22-25 0,25-23-16 15,22-15-12 1,5-4-7-16,-4 4 5 15,-26 10-117-15,-37 9-188 0</inkml:trace>
  <inkml:trace contextRef="#ctx0" brushRef="#br0" timeOffset="112178.7666">26647 3216 288 0,'0'0'591'0,"0"0"-591"16,0 0 0-16,0 0 66 0,58 116 5 16,-35-79 7-1,-1-5-23-15,0-6-12 0,-4-10-21 16,-7-11 9-16,-5-5-2 16,12 0 25-16,34-35-12 15,50-30 3-15,52-23-36 16,58-18-9-1,29-9-18-15,4-7-132 0,-16-4-533 16</inkml:trace>
  <inkml:trace contextRef="#ctx0" brushRef="#br0" timeOffset="115418.0847">17599 3702 258 0,'0'0'0'0,"0"0"-14"15,0 0-22-15,0 0 35 16,0 0-5-16,0 0-6 15,0 0-20-15,96-87-125 16</inkml:trace>
  <inkml:trace contextRef="#ctx0" brushRef="#br0" timeOffset="118125.0994">12630 2574 642 0,'0'0'85'16,"0"0"-82"-16,0 0 6 15,0 0 29-15,0 0-15 16,0 0-9-16,0 0-4 16,0 72 13-16,0-33-9 15,0 5-11-15,0 4 15 16,0 4-18-16,0 4-2 16,0 4-98-16,0 1-66 0,0 3-84 15</inkml:trace>
  <inkml:trace contextRef="#ctx0" brushRef="#br0" timeOffset="118275.1141">12628 3653 280 0,'0'0'128'0,"0"0"-33"0,-2 111-44 16,0-77 5-16,2 0-3 16,0 1-24-16,0 8-6 15,0 4-23-15,0 9-7 16,0 5-71-16,0 6-118 15</inkml:trace>
  <inkml:trace contextRef="#ctx0" brushRef="#br0" timeOffset="118442.9864">12622 5001 222 0,'0'0'283'0,"-5"108"-181"15,3-51-39-15,2-3 3 16,0-1-29-16,0 6-4 15,0 1-33-15,0 2 0 16,0 4 0-16,0 6-113 16,0 0-138-16</inkml:trace>
  <inkml:trace contextRef="#ctx0" brushRef="#br0" timeOffset="118567.8045">12653 6481 343 0,'0'0'158'0,"-18"105"-123"16,13-50-35-16,1 3-62 16,0 0-262-16</inkml:trace>
  <inkml:trace contextRef="#ctx0" brushRef="#br0" timeOffset="118738.5134">12620 7863 851 0,'0'0'165'15,"-25"112"-146"-15,18-56-16 16,1 1 1-16,1 4-4 0,-4 6-183 16</inkml:trace>
  <inkml:trace contextRef="#ctx0" brushRef="#br0" timeOffset="119558.879">12292 9505 896 0,'0'0'87'16,"0"0"-79"-16,0 0-2 0,0 0 4 15,0 0-2-15,0 0-8 16,53 88 0-16,-40-22 2 15,-3 17-2-15,-8 17-55 16,-2 15-157-16,0 15-82 16</inkml:trace>
  <inkml:trace contextRef="#ctx0" brushRef="#br0" timeOffset="119695.0496">12358 11301 580 0,'0'0'102'0,"0"0"-88"16,-8 139-14 0,8-89-59-16,0 4-163 0</inkml:trace>
  <inkml:trace contextRef="#ctx0" brushRef="#br0" timeOffset="119883.5793">12325 12653 842 0,'0'0'153'15,"0"0"-130"-15,-15 144-23 0,15-94 10 16,0 3-10-16,4 0-9 16,5 6-138-16,-1-1-128 15,0 2-172-15</inkml:trace>
  <inkml:trace contextRef="#ctx0" brushRef="#br0" timeOffset="120045.3485">12370 13883 746 0,'0'0'218'0,"-18"106"-141"16,11-58-15-16,3-2-7 15,2-1-18-15,2 4-36 0,0-5-1 16,0 10-4-1,0-2-88-15,0 3-297 0</inkml:trace>
  <inkml:trace contextRef="#ctx0" brushRef="#br0" timeOffset="120216.9454">12425 15280 1013 0,'0'0'163'15,"-17"104"-120"-15,17-48-37 16,0-2-5-16,0 0 1 16,13 0-2-16,3 3-1 15,3 2-50-15,-1 4-115 16,-2 4-214-16</inkml:trace>
  <inkml:trace contextRef="#ctx0" brushRef="#br0" timeOffset="120408.77">12646 16611 969 0,'0'0'180'16,"0"125"-125"-16,0-68-24 15,0-7 30-15,5 3-25 16,1 1-19-16,1 0-12 16,4-2-5-16,2 7-11 15,0-6-16-15,6-3-65 16,1 3-67-16,-1-3-231 0,4-2-191 15</inkml:trace>
  <inkml:trace contextRef="#ctx0" brushRef="#br0" timeOffset="120565.2466">12838 17692 254 0,'0'0'482'0,"0"138"-316"16,0-67-79-16,0 1-4 16,4 0 6-16,0 5-45 15,3 0-29-15,5 4-6 16,-2-1-9-16,3-4 1 15,6-8-5-15,-1 1-102 16,-3-7-236-16</inkml:trace>
  <inkml:trace contextRef="#ctx0" brushRef="#br0" timeOffset="122249.3062">7405 2876 581 0,'0'0'462'0,"0"0"-425"15,0 0-36-15,0 0 27 16,0 0-15-16,0 0 1 16,0 0 52-16,56 122-54 15,-36-76 0-15,-1-2-12 16,-4-2 4-16,-2-1-9 16,-2-5 0-16,-4-9-109 15,-7-13-239-15</inkml:trace>
  <inkml:trace contextRef="#ctx0" brushRef="#br0" timeOffset="122422.9957">7199 2642 1189 0,'0'0'28'0,"0"0"-11"16,0 0-16-16,0 0-2 15,0 0-18-15,0 0-421 16</inkml:trace>
  <inkml:trace contextRef="#ctx0" brushRef="#br0" timeOffset="122881.179">7455 2757 1176 0,'0'0'18'16,"0"0"-18"-16,0 0 0 16,0 0 11-16,0 0-10 15,0 0-2-15,140-76-1 16,-100 76-7-16,2 27 8 16,1 11 2-16,-3 7 7 15,-7 5 4-15,-10-3-1 16,-10-3 10-16,-9-6-10 15,-4-12-10-15,0-6 11 0,0-13-10 16,-2-3 5 0,-15-4 4-16,-6 0-8 0,-6-17 16 15,4-16-19-15,6-6 0 16,3-14-5-16,9-11 5 16,7-5-3-16,0-2 2 15,9 9 0-15,20 13-11 16,2 13 12-16,0 16-8 15,3 14 8-15,-3 6-12 16,10 2 4-16,-2 26 6 16,1 11 2-16,-4 5 19 15,-7 4-11-15,-2-4-8 0,-5-6 8 16,1-12-8-16,-2-8-30 16,2-17-100-16,-3-1-284 15</inkml:trace>
  <inkml:trace contextRef="#ctx0" brushRef="#br0" timeOffset="123295.0375">8217 2358 750 0,'0'0'201'0,"0"0"-94"16,0 0-75-16,0 0-17 16,0 0 47-16,54 152-24 15,-23-84-13-15,2 0-1 16,0 3-5-16,1-9-13 0,-1-8-1 15,-8-10 14 1,-8-14-9-16,-7-11 4 0,-6-12-5 16,-4-7-4-16,0 0 13 15,0-4-5-15,0-26 20 16,-18-14-33-16,-5-15 0 16,4-12 1-16,-2-12-1 15,1-2-5-15,5-2-9 16,2 9 12-16,8 12-7 15,5 11 0-15,0 17-5 16,0 14 12-16,7 14-8 16,6 6-6-16,3 4 7 15,8 4-7-15,1 23 6 16,-3 9 8-16,-7 6 4 0,-11 4 5 16,-4 2-7-1,-4 2 5-15,-17-2 5 0,-4-6-10 16,7-10-48-16,7-14-109 15,7-18-283-15</inkml:trace>
  <inkml:trace contextRef="#ctx0" brushRef="#br0" timeOffset="123879.7657">8520 2119 669 0,'0'0'135'0,"0"0"-109"16,0 0 79-1,0 0-31-15,71 114-25 0,-51-76-36 16,2-3 6 0,5-5-6-16,0-8-12 0,0-9 13 15,-7-2-12-15,-7-7 1 16,-5-4-3-16,-3 0-2 16,2-4 2-16,-2-20 0 15,1-8-1-15,-6-5-8 16,0-8 9-16,0-11-11 15,0-5 9-15,0 1-14 16,0 12 7-16,0 18 9 16,0 16 0-16,0 12 15 15,0 2-12-15,0 0-3 0,9 21-5 16,7 4 5-16,3 2 39 16,2 2-38-16,3 1 2 15,5-5 5-15,0-6-7 16,3-5 8-16,-3-8-7 15,-3-6-2-15,-4-10 20 16,-2-17-14-16,-7-10 3 16,-3 1-4-16,-8-2 0 15,-2-2 9-15,0 0-13 16,0-5 4-16,-20 0 21 16,-3 1-15-16,2 1-4 15,-2 7-2-15,5 10-3 16,9 10 15-16,3 10-15 0,6 6 17 15,0 0-19-15,0 8-15 16,0 20-9-16,2 8 17 16,13 6 14-16,5-2-7 15,5 3 5-15,4-6-5 16,4 1 0-16,3-2-5 16,-5-9-47-16,-6-4-106 15,-14-12-223-15</inkml:trace>
  <inkml:trace contextRef="#ctx0" brushRef="#br0" timeOffset="124051.0331">8923 1932 653 0,'0'0'452'0,"0"0"-441"15,0 0 6-15,0 0 27 16,0 0-29-16,0 0-15 15,150-75-14-15,-79 38-69 16,-7 4-286-16</inkml:trace>
  <inkml:trace contextRef="#ctx0" brushRef="#br0" timeOffset="125047.8195">14195 2873 1038 0,'0'0'10'0,"0"0"1"15,0 0-3-15,0 0-7 16,0 0 1-16,0 0 0 16,62-90 0-16,-29 90-4 15,5 5-3-15,-3 24 5 16,-1 9 8-16,-7 5 13 15,-7 3 4-15,-13-1-2 0,-7-2-9 16,0-6 9 0,0-10-19-16,-16-7 0 0,0-4 13 15,-6-6-12-15,0-8 4 16,-5-2 5-16,-2 0-11 16,2-24 22-16,5-13-25 15,7-14-1-15,8-8-22 16,7-7-19-16,0 3-43 15,15 7-163-15,8 9-241 16</inkml:trace>
  <inkml:trace contextRef="#ctx0" brushRef="#br0" timeOffset="125598.3447">14523 2673 727 0,'0'0'194'16,"0"0"-182"-16,0 0-6 15,0 0 57-15,0 0-3 16,6 116-28-16,3-92-12 16,4-2-7-16,3-4-13 15,-1-8 17-15,-1-4-14 16,4-4-3-16,1-2 7 16,2 0-5-16,-2-8-1 15,-1-14-1-15,1-2 0 16,-9-4-1-16,-1-4 2 0,-3 2-1 15,-6 4 1 1,4 7 4-16,-4 10-1 0,0 9-4 16,0 0-3-16,0 0 3 15,2 6-22-15,4 14 11 16,5 4 10-16,3-1 2 16,1-2 10-16,5-3-11 15,3-8 0-15,-4-4 6 16,2-6-6-16,-4 0 15 15,-1-5-13-15,-1-20 1 16,-1-7 5-16,-3-6-8 16,-5-5 0-16,-6-2 0 15,0-2 2-15,0 0 1 16,0 4-3-16,-8 9 0 0,-3 8 2 16,7 14-2-16,-4 8 5 15,6 4 7-15,2 6-12 16,0 24-17-16,0 12 16 15,0 10 1-15,0 2 7 16,12 1-6-16,15-5 0 16,6-6-1-16,5-8-41 15,-3-10-117-15,-10-10-179 16,-12-8-57-16</inkml:trace>
  <inkml:trace contextRef="#ctx0" brushRef="#br0" timeOffset="126112.9192">14858 2687 702 0,'0'0'164'0,"0"0"-115"15,0 0 43-15,0 0-27 16,0 0-65-16,0 0-44 16,76-63 35-16,-15 38-21 15,-3 0 11-15,-8 5 16 16,-11 4-1-16,-18 8 0 15,-7 6 4-15,-9 2 0 16,-1 0 5-16,5 20 10 16,0 9 22-16,2 4 1 15,-2 9 5-15,2 2-1 0,-2-1-31 16,2-3 4-16,1-6-8 16,-2-6-6-16,-1-4 1 15,-5-10-2-15,2-5 2 16,-6-8 11-16,4-1-13 15,-4 0 13-15,0-4 11 16,0-20-15-16,0-12-3 16,2-10-6-16,2-10-15 15,5 0 14-15,3 2-25 16,1 5 7-16,-3 15 5 16,4 11-2-16,-3 8 12 15,-4 11-4-15,2 4-2 16,-2 0-4-16,-1 6-3 15,1 19 17-15,-2 2 1 0,-5 5 4 16,0 0 18-16,0 0-17 16,0 1-3-16,-14-9-3 15,3-4-19-15,-1-10-90 16,4-8-136-16,-1-2-35 16</inkml:trace>
  <inkml:trace contextRef="#ctx0" brushRef="#br0" timeOffset="126665.658">15496 2438 392 0,'0'0'134'0,"0"0"-66"0,0 0 53 16,0 0-16-16,0 0-41 16,0 0-29-16,71 122-21 15,-60-100-9-15,-2-5 2 16,0-9 10-16,-2-2-17 15,-3-6 0-15,3 0 0 16,1 0-3-16,4-3-2 16,1-16 2-16,3-3 0 15,-3-1-4-15,-2-3 5 16,-4 2-2-16,2 4 2 16,-2 2 2-16,-5 8-4 15,0 8 4-15,2 2-2 16,1 0-1-16,4 8 3 15,4 9 12-15,3 4 9 0,-1 0-14 16,3-4 15 0,0-1-16-16,-2-4-1 0,-3-7 3 15,-2-5-4-15,-2 0 8 16,0-3-12-16,0-19 3 16,-2-2-9-16,-3-4 5 15,-2-1 0-15,-2-4-5 16,0-1 12-16,0-2-10 15,0 2 9-15,0 2-5 16,-6 14 11-16,1 5-2 16,1 9 39-16,4 4-10 15,0 0-38-15,0 4-6 0,0 15-13 16,2 5 19 0,9-3 7-16,2 4 1 0,5-1-3 15,1-4-5-15,0-2-5 16,-3-5-33-16,-7-2-138 15,-7-5-67-15,-2-4-127 16</inkml:trace>
  <inkml:trace contextRef="#ctx0" brushRef="#br0" timeOffset="126804.9739">15846 2400 569 0,'0'0'276'0,"0"0"-276"15,0 0-3-15,0 0-27 0,0 0-72 16,119-37-198-16</inkml:trace>
  <inkml:trace contextRef="#ctx0" brushRef="#br0" timeOffset="128942.9421">9139 3228 211 0,'0'0'81'0,"0"0"-60"0,0 0 40 15,0 0 24-15,0 0-30 16,0 0-22-16,0-14-29 15,0 14-4-15,7-1 0 16,13-3-42-16,11-5 6 16,9-3-100-16</inkml:trace>
  <inkml:trace contextRef="#ctx0" brushRef="#br0" timeOffset="129845.0664">15288 2994 179 0,'0'0'72'16,"0"0"-47"-16,0 0 46 0,0 0 32 15,0 0-62-15,0 0-26 16,0 0-15-16,0 0 7 16,0 0-7-16,0 2 0 15,0-2-1-15,0 0-31 16,-2 2-127-16</inkml:trace>
  <inkml:trace contextRef="#ctx0" brushRef="#br0" timeOffset="130873.7234">15036 3120 189 0,'0'0'28'0,"0"0"-26"16,0 0-2-1,0 0 3-15,0 0-3 0,0 0-4 16,0-1-16-16,0 1 2 15,-2 0 11-15,-2 0 4 16,2 0 3-16,0 0 0 16,2 1 2-16,-2 0-6 15,2 1-1-15,0 1-8 16,0-2-6-16,0 2-7 16,0-3-1-16,0 2-15 15,0 0 6-15</inkml:trace>
  <inkml:trace contextRef="#ctx0" brushRef="#br0" timeOffset="132729.0796">7363 8203 59 0,'0'0'54'16,"145"137"-10"-16,-60-77-13 15,9-4-12-15,4-8-10 16,2-15 1-16,-7-19 2 16,-8-14-5-16,-7 0-3 15,-7-31-4-15,-2-15-36 16,-4-10-71-16</inkml:trace>
  <inkml:trace contextRef="#ctx0" brushRef="#br0" timeOffset="133011.7955">7352 7750 324 0,'0'0'7'0,"27"158"-7"0,17-94-57 16,10-15-50-16,6-19 24 15,9-18 52-15,6-12 13 16</inkml:trace>
  <inkml:trace contextRef="#ctx0" brushRef="#br0" timeOffset="134933.771">7802 7632 200 0,'0'0'85'0,"0"0"-70"16,0 0-1-16,0 0 24 0,0 0 43 16,0 0-20-16,0 0-36 15,-11 0 14-15,11 0-17 16,0 0-7-16,0 0-15 15,0 0-13-15,2 0-83 16,19-2-3-16,12-15-91 16</inkml:trace>
  <inkml:trace contextRef="#ctx0" brushRef="#br0" timeOffset="135876.6607">15460 6264 332 0,'0'0'85'0,"0"0"-63"16,0 0-14-16,0 0-8 15,0 0 0-15,0 0 6 16,0 2-3-16,0 0-3 16,0 2 16-16,0-2 21 15,0 0 10-15,0 0-26 16,0 2-15-16,0 0 7 0,0-2-13 15,0 4 3-15,0-2-3 16,0 1-2-16,0-2-8 16,0 1-22-16,0-3-2 15,0 4 9-15,0-1 3 16,0-2-5-16,0 0-49 16,0 2-10-16,0-2-2 15,0 0-28-15</inkml:trace>
  <inkml:trace contextRef="#ctx0" brushRef="#br0" timeOffset="138741.6744">8614 11981 126 0,'0'0'29'0,"0"0"-29"16,-63-128-10-16,43 86 2 16,-5 2 8-16,0 2-20 15</inkml:trace>
  <inkml:trace contextRef="#ctx0" brushRef="#br0" timeOffset="193536.5011">6439 3914 547 0,'0'0'0'16,"0"0"-36"-1,-119 0-111-15,104 0 57 0,11 0 47 16,4 0 43-16,0 0 0 16,2 0-25-16,13 0 19 15,6-1 4-15,-2-3 1 16,3-2 1-16,3-1-6 15,0 1-44-15</inkml:trace>
  <inkml:trace contextRef="#ctx0" brushRef="#br0" timeOffset="193976.5403">6439 3914 119 0,'73'-108'0'0,"-70"100"0"16,-1-1 5-16,0 2 46 15,0 1 30-15,0 0-33 16,3-2-31-16,3-1 7 15,8-2-14-15,9-5 11 16,15-7-5-16,18-4-16 16,19-8 29-16,19-10-29 15,18-5-6-15,15 0 0 16,21-3 6-16,12 1 14 16,21 2-14-16,18 0-40 15,1 1 6-15,10 5-63 16,-5 2 7-16,-9 2 45 15,-3 6-11-15,-8 2 56 16,-7 2 49-16,-2 4-24 0,7-1-5 16,0 4-20-16,3-2-2 15,5 1 0-15,-1 0-15 16,3-1 17-16,9 2 26 16,7-5 59-16,10 2 4 15,13 2-17-15,9 2-42 16,4 6-30-16,1 5 12 15,-11 6-27-15,-2 5-15 16,-17 0-13-16,-13 0-11 16,-7 0 2-16,-11 8 27 15,-8 1 15-15,1 2-3 16,-3-1 5-16,-4 0-28 16</inkml:trace>
  <inkml:trace contextRef="#ctx0" brushRef="#br0" timeOffset="194744.0673">16467 3032 179 0,'0'0'8'15,"161"68"5"-15,-93-30-13 16,-7 1 0-16,-10 3 5 15,-9-1 32-15,-11 6 34 16,-4 5-25-16,-4 7 30 0,-8 14-22 16,1 1-35-1,-10 6-6-15,-1-5 13 0,-5-3-18 16,0-1 5-16,0-4-13 16,0-1 0-1,-5-3 0-15,-11-8 5 0,-7-2-5 16,-4-7 0-16,-9-2 3 15,-9-5 35-15,-9-1-15 16,-12-7 32-16,-12 2 15 16,-13-5-20-16,-19-1-11 15,-12 2-39-15,-16-4 4 16,-7 3 7-16,-9 1-6 0,1 1-5 16,-6-1 0-1,-10 7 0-15,-9-3 11 0,-11 5-11 16,-12 2 0-16,-2 4 4 15,-6 2 2-15,-9 4-7 16,-6 3 1-16,-3 1 0 16,-9-2 14-16,3 1-6 15,-13-2-8-15,-5-1 0 16,-13-1 0-16,-12-4 9 16,-9-3-7-16,7-7-1 15,8-3 38-15,6-2-28 16,11 0 3-16,-3-2-14 15,-8 2 1-15,-8-4-6 16,-3-5 5-16,-6-12-6 16,-4-6 2-16,2-3-40 0,-4-11 30 15,3-13 0-15,5-6 14 16,17-2-4-16,15-2 4 16,17-8-3-16,21-12-3 15,12-16-18-15,24-23 18 16,26-15-8-16,37-11 14 15,42-3 24-15,43-2-6 16,25 1-18-16,58 2-5 16,44-2 5-16,28 7-6 15,12 12-3-15,-5 19-6 16,-20 30-34-16,-26 26-99 0,-31 21-41 16,-35 8-140-1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54:23.3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2114 2458 994 0,'0'0'60'15,"0"0"-34"-15,0 0 19 16,0 0-12-16,0 0-33 15,-9 161 50-15,31-72-1 16,5 8-20-16,0-3-12 16,2-8-14-16,-4-9 3 15,-6-16 0-15,-1-8-6 0,-5-16-3 16,-6-14-17-16,-4-11-48 16,-3-12-57-16,-3-8-163 15</inkml:trace>
  <inkml:trace contextRef="#ctx0" brushRef="#br0" timeOffset="282.6638">2067 2249 670 0,'0'0'270'16,"0"0"-224"-16,0 0 35 15,0 0-5-15,0 0-56 16,0 0-20-16,-31 78 0 0,0 8 8 15,-11 5 5-15,-10 4 13 16,-2-7-21-16,6-4 16 16,1-9-4-16,11-12-15 15,11-15 5-15,15-16-7 16,10-9 0-16,0-14-1 16,33-4 4-16,34-5-1 15,28-12 3-15,15-17-1 16,3-3-8-16,-16 6-15 15,-31 2-56-15,-26 6-205 16</inkml:trace>
  <inkml:trace contextRef="#ctx0" brushRef="#br0" timeOffset="598.4119">1929 1784 1001 0,'0'0'17'15,"0"0"-8"-15,167-26-3 16,-76 76 32-16,26 43 31 16,22 50 11-16,4 42-34 15,-16 34-21-15,-33 22-5 0,-47 2-14 16,-45 1 5-16,-8-11-11 15,-52-10 0-15,-17-23 3 16,0-31 1-16,-10-31-1 16,8-35-3-16,7-26 1 15,12-23-3-15,20-22-15 16,5-30-108-16,8-6-438 16</inkml:trace>
  <inkml:trace contextRef="#ctx0" brushRef="#br0" timeOffset="15648.6059">4331 2166 1116 0,'0'0'59'0,"0"0"-39"16,0 0 11-16,0 0-20 16,0 0-2-16,0 0-9 0,-51 220 8 15,51-72 26-15,0 5-17 16,0-7-13-16,0-13 13 16,0-20-16-16,4-22-1 15,16-25 0-15,7-26-38 16,-3-28-138-16,-12-12-470 15</inkml:trace>
  <inkml:trace contextRef="#ctx0" brushRef="#br0" timeOffset="16048.3416">4175 2149 863 0,'0'0'205'0,"0"0"-154"16,0 0-37-16,0 0-4 15,0 0 18-15,111 163 21 0,-59-62-26 16,1-1 2-16,-6-6-24 16,-7-12 0-16,-7-14 11 15,-6-16-9-15,-7-17-3 16,-9-22 0-16,-4-13 2 16,2 0 12-16,4-46-1 15,7-21 11-15,5-31-16 16,-3-14-6-16,-6-20 0 15,-3-4-2-15,1 8 0 16,3 28 2-16,1 37-2 16,-5 33 0-16,-6 26-3 15,4 4 3-15,5 42-8 0,6 32 0 16,9 28 8-16,-4 16 16 16,0 7-13-16,0-4-3 15,2-17 0-15,4-16 4 16,3-20-9-16,3-24-27 15,9-27-76-15,0-17-96 16,1-33-202-16</inkml:trace>
  <inkml:trace contextRef="#ctx0" brushRef="#br0" timeOffset="16397.573">5323 2148 797 0,'0'0'187'15,"0"0"-69"-15,0 0-43 0,0 0-62 16,0 0 2-16,0 158-15 15,0-66 24-15,0-6-12 16,0-7 10-16,2-11-16 16,18-10-3-16,6-14 12 15,3-10-14-15,6-18 1 16,2-16 1-16,1 0-1 16,4-44 17-16,-2-22-19 15,-2-16-5-15,-9-13 2 16,-10-9 3-16,-5 4 3 15,-7 11-3-15,-3 24 0 16,-4 30 6-16,0 21-3 16,0 14 8-16,0 0-11 15,0 32-11-15,4 30-6 0,4 19 12 16,1 13 5 0,6-4 9-16,12-15-9 0,20-17 0 15,19-20-5-15,15-20-102 16,1-18-111-16,-4-6-163 15</inkml:trace>
  <inkml:trace contextRef="#ctx0" brushRef="#br0" timeOffset="16698.938">6363 1869 734 0,'0'0'220'16,"0"0"-137"-16,0 0 50 15,0 0-83-15,0 0-45 16,0 0-8-16,-91 102 6 15,48-27 7-15,12-4-9 0,16 0 6 16,15-13-9-16,0-8 2 16,24-13 0-16,14-14-2 15,8-13 5-15,6-7-3 16,2-3 0-16,-8 0 4 16,-8 7-12-16,-9 9 8 15,-7 6-5-15,-8 6 2 16,-10 1 3-16,-4 4 5 15,-9 1-1-15,-22-3 2 16,-7-5 12-16,2-11-18 16,7-12-1-16,7-3-36 15,11-32-234-15</inkml:trace>
  <inkml:trace contextRef="#ctx0" brushRef="#br0" timeOffset="16931.2306">6746 1438 891 0,'0'0'231'16,"0"0"-231"-16,0 0 1 15,96 114 48-15,-76-34-9 16,-3 21-21-16,-3 15 4 16,-5 12-9-16,0 4 12 15,0-6-19-15,2-11-7 0,5-23 6 16,3-26 0-16,4-22-12 15,2-22 6 1,-1-22-41-16,-2-1-67 0,-2-40-228 16</inkml:trace>
  <inkml:trace contextRef="#ctx0" brushRef="#br0" timeOffset="17091.4214">6584 2107 991 0,'0'0'50'0,"0"0"-26"16,0 0 15-1,0 0-10-15,0 0-5 0,191-24-24 16,-66-28-129-16</inkml:trace>
  <inkml:trace contextRef="#ctx0" brushRef="#br0" timeOffset="17882.6526">7874 1061 1284 0,'0'0'16'0,"0"0"-16"16,0 0-38-16,40 177 38 15,4-66 8-15,7 10 7 16,3-3-10-16,-6-4-1 16,-2-9 11-16,-15-16-14 15,-11-18-1-15,-9-23 4 16,-7-22-2-16,-4-12 2 15,0-12-2-15,0-2 3 16,0-19 34-16,-13-31 8 16,-14-27-45-16,5-18-2 0,13-5-3 15,9 4-2 1,5 20-11-16,28 20 3 16,5 26 9-16,7 20-6 0,-1 10 4 15,5 14-5-15,4 23 6 16,3 12 2-16,2 5 3 15,2-2 0-15,7-2 4 16,7-10-4-16,6-15 7 16,0-14-7-16,-7-11 0 15,-10-7-4-15,-12-28 4 16,-15-11-30-16,-12-12 0 16,-13-6 8-16,-11-3 17 0,0 2 5 15,-29 10 0 1,-4 17 11-16,-5 18-6 0,-2 20 10 15,-5 4-15-15,-5 34 4 16,-2 16 2-16,9 7-4 16,12-1 0-16,16-4 1 15,15-6 0-15,0-6-3 16,11-12 0-16,18-8 0 16,2-12 11-16,4-12-9 15,6-3 7-15,5-33 7 16,4-9-14-16,-4-7 5 15,-5 4-7-15,-10 8 0 16,-11 12 7-16,-9 12-7 16,-4 10 0-16,-7 6 0 15,0 0-14-15,2 12 11 16,2 16-17-16,5 6 20 0,7 4-4 16,7-4 4-16,6-8-36 15,4-13-134-15,0-13-343 16</inkml:trace>
  <inkml:trace contextRef="#ctx0" brushRef="#br0" timeOffset="18131.9954">9411 1336 610 0,'0'0'314'0,"0"0"-254"16,7-111 82-16,-5 105-44 16,0 6-37-16,2 8-61 15,10 26-29-15,4 16 29 16,4 8 10-16,5 3-9 0,2-2 6 15,0-9-6-15,0-12 1 16,-12-15 9-16,-6-13-11 16,-6-10 0-16,2-2 23 15,4-35 16-15,0-14 3 16,4-17-42-16,-4-11 0 16,-1-5-2-16,1 3-17 15,2 12-71-15,1 21-162 16,1 20-477-16</inkml:trace>
  <inkml:trace contextRef="#ctx0" brushRef="#br0" timeOffset="18418.4662">9981 1323 671 0,'0'0'188'0,"0"0"-86"15,0 0-33-15,110-134-39 16,-87 89-2-16,-2 0-27 15,-7 3-1-15,-10 8 27 16,-4 9 22-16,0 10-2 16,0 12-22-16,-2 3-15 15,-23 12-10-15,-10 26-2 16,-2 10 2-16,9 5 18 16,10-1-14-16,18-6 13 15,0-4-17-15,18-4 0 16,31-8 10-16,22-8-10 0,16-6-27 15,4-11-84-15,-10-5-381 16</inkml:trace>
  <inkml:trace contextRef="#ctx0" brushRef="#br0" timeOffset="18999.9216">5280 3240 1163 0,'-154'52'25'0,"50"-13"-19"15,57-22 14-15,47-17 25 16,67 0-37-16,93-41 4 15,106-30 42-15,106-27-9 16,89-24-24-16,49-11-10 16,22-4-9-16,-13-1-2 15,-46 6 1-15,-61 10-1 16,-90 17-12-16,-96 29-5 16,-97 30-36-16,-89 24-50 15,-46 13-14-15,-84 9-91 0,-52 25-1 16,-50 31 70-1,-46 24-111-15,-38 19 93 0,-39 16 138 16,-24 13 19-16,-12 6 178 16,-13 0 37-16,11-2-70 15,12-8 45-15,46-19-29 16,79-26-29-16,85-32-43 16,77-24-15-16,48-19-49 15,10-4-9-15,71-22-6 16,87-35 4-16,91-29 60 15,90-22-47-15,48-12-22 16,16 1 6-16,-12 2-9 16,-32 10 3-16,-45 4-5 15,-62 13-9-15,-57 7 4 0,-66 14-14 16,-50 17-17 0,-45 16-23-16,-34 18-12 0,-10 15-15 15,-55 3-103-15,-30 21-283 16</inkml:trace>
  <inkml:trace contextRef="#ctx0" brushRef="#br0" timeOffset="20064.2911">6401 4936 1047 0,'0'0'133'16,"0"0"-120"-16,0 0-11 0,0 0 6 16,0 0 5-1,0 0-13-15,73 39 9 0,39-23 0 16,39-9 13-16,34-7-15 15,20 0 1-15,-4-13-7 16,-12-11 5-16,-25-1 0 16,-34 3-2-16,-38 5-3 15,-42 5 3-15,-29 1-2 16,-21 1 12-16,-2-1 38 16,-36-8-36-16,-20-1 12 0,-16 0-20 15,-6 2-2-15,-3 2 0 16,1 3 8-16,11 4-1 15,15 3-9-15,20 4-3 16,16 2 17-16,18 0-3 16,2 0-15-16,0 0-9 15,0 0-2-15,20 23 11 16,18 6 0-16,13 3 2 16,10 2 4-16,3 0-5 15,3-2 2-15,-5 1-3 16,-10-3 3-16,-15 4-6 15,-21 2 1-15,-16 2-2 16,0 5-11-16,-31 5-22 16,-12-1-41-16,-5-3-157 15</inkml:trace>
  <inkml:trace contextRef="#ctx0" brushRef="#br0" timeOffset="21318.1999">9195 4502 959 0,'0'0'50'0,"0"0"-42"16,0 0 50-16,0 0 23 15,17-116-23-15,17 97-48 16,7 5-9-16,7 14 7 15,10 0-7-15,9 29-1 16,-1 23 2-16,-3 13 2 16,-12 14 16-16,-22 3-11 0,-20 5-5 15,-9-7 17-15,-13-9-13 16,-25-8 3 0,-5-19-8-16,-3-14 4 0,-3-14 16 15,-3-16-22-15,-1-3 8 16,2-32 4-16,7-21-9 15,7-16-4-15,16-15 0 16,13-7-54-16,8 0-66 16,16 12-146-16,24 15-97 15</inkml:trace>
  <inkml:trace contextRef="#ctx0" brushRef="#br0" timeOffset="21865.7486">9734 4428 582 0,'0'0'255'0,"0"0"-183"16,0 0 5-16,0 0 17 0,0 0-25 15,0 0-38-15,87-69-1 16,-72 59-25-16,-3 3 5 16,-4 6 4-16,1 1-11 15,-1 0-3-15,2 0 0 16,5 4 0-16,1 8 1 15,0 0 2-15,-5 1-2 16,0-6 2-16,-4-1 0 16,-5-2 3-16,3-4-5 15,-5 0-1-15,0 0 14 0,0 0-6 16,0 0 8-16,0 0 0 16,0 0 0-16,0 0 8 15,0 0-20-15,0 0-1 16,0 0 1-16,0 0 1 15,0 0-6-15,0 0 1 16,0 0 0-16,0 0-3 16,0 0 3-16,0 0-1 15,0 0-3-15,0 0 0 16,0 0 4-16,0 0-5 16,0 0 4-16,0 0-7 15,0 0 8-15,0 0-7 0,0 0-2 16,0 0-5-1,0 0 8-15,0 0-7 0,0 0 4 16,0 0 5-16,0 0-10 16,0 0 5-16,0 2-12 15,0 2-33-15,-7 2-29 16,-9 4-66-16,-2 1-93 16,1-2-44-16</inkml:trace>
  <inkml:trace contextRef="#ctx0" brushRef="#br0" timeOffset="22798.749">9812 4479 345 0,'0'0'101'15,"0"0"-94"-15,0 0 67 16,0 0-13-16,0 0-8 15,0 0-29-15,0 0-3 16,0-26-8-16,0 26-13 16,0 0-11-16,0 0-14 15,0 0-11-15,0 0 5 0,0 0-36 16,0 0-26-16,0 0 47 16,0 0 40-16,0 0 1 15,0 0 3-15,0 0 2 16,0 0 10-16,0 0 23 15,0 0 35-15,0-1-41 16,0-3-2-16,0-1 27 16,0 1-48-16,0 0 6 15,2 4 4-15,1-1 2 16,-3 1 10-16,0 0 7 16,0 0 4-16,0 0 6 15,-5 0-16-15,-22 19-27 0,-20 17 16 16,-20 10 25-1,-15 5 27-15,-4 1-20 0,1-6-2 16,8-8 0-16,15-7-23 16,16-14 8-16,17-9-16 15,13-8-2-15,11 0 36 16,5-31 4-16,9-18-31 16,32-11-22-16,19-5-7 15,13 8 4-15,12 11-6 16,0 19 9-16,-3 19-3 15,-8 8 3-15,-14 24-1 16,-16 23 1-16,-17 11 5 16,-14 8 18-16,-13 4-17 15,-13 2 9-15,-43-6 20 16,-23-6-13-16,-22-10-2 0,3-17-12 16,6-17 4-1,19-16 6-15,19-8-7 0,15-33-7 16,16-18-4-16,23-19-6 15,27-9-67-15,56-5-127 16,44 6-591-16</inkml:trace>
  <inkml:trace contextRef="#ctx0" brushRef="#br0" timeOffset="23231.4489">11167 4198 1010 0,'0'0'198'0,"0"0"-191"16,-181-16-5-1,105 16 38-15,-1 10 12 0,0 19-8 16,6 15-37-16,7 14 1 16,8 12 1-16,12 13-4 15,13 2 2-15,15-4 0 16,16-7-7-16,6-12 12 15,41-12-10-15,16-15 0 16,12-20 0-16,10-15 1 16,2-11-2-16,-4-33-1 15,-8-15-11-15,-13-11 0 0,-14-4 6 16,-13-7 3-16,-8 3 2 16,-8 6 0-16,-9 15 10 15,-6 20-8-15,-4 21-1 16,0 12 17-16,0 4-8 15,0 0-10-15,0 28-15 16,0 14 8-16,-7 14 3 16,0 9 8-16,7-2-5 15,0-4 1-15,12-9-5 16,24-15-31-16,6-16-128 16,3-17-335-16</inkml:trace>
  <inkml:trace contextRef="#ctx0" brushRef="#br0" timeOffset="23615.3188">11465 4175 737 0,'0'0'236'15,"0"0"-156"-15,0 0-28 16,0 0-51-16,0 0 46 16,0 0-9-16,129 144-23 15,-100-78 6-15,-7 6-11 16,-5-1 0-16,-9-3 10 15,-6-5-19-15,-2-8 14 16,0-12-12-16,-13-16 2 16,2-13 4-16,0-14-7 15,-5-1 5-15,3-39 11 16,-1-23-18-16,12-20-9 16,2-11-16-16,9-2-17 15,29 9 13-15,6 18-10 0,8 19 29 16,-3 21 10-16,-5 16 0 15,-2 13 12-15,1 0-3 16,-5 23-3-16,-3 15 21 16,-4 9-21-16,-8 7 7 15,-5 9-3-15,-7-2-6 16,-4-4 13-16,1-7-17 16,8-12-6-16,11-16-97 0,9-18-379 15</inkml:trace>
  <inkml:trace contextRef="#ctx0" brushRef="#br0" timeOffset="23814.2033">12838 4128 1160 0,'0'0'114'0,"0"0"-114"16,0 0-1-16,0 0 1 15,0 118 18-15,0-55-2 16,-9 1-11-16,-3 2 13 15,2-6-14-15,1-9-3 16,2-13-1-16,4-20-111 16,3-18-500-16</inkml:trace>
  <inkml:trace contextRef="#ctx0" brushRef="#br0" timeOffset="23947.2921">12703 3723 981 0,'0'0'139'0,"0"0"-134"0,0 0 15 16,0 0-20-16,0 0-50 15,0 0-305-15</inkml:trace>
  <inkml:trace contextRef="#ctx0" brushRef="#br0" timeOffset="24382.5745">12931 4070 1115 0,'0'0'87'0,"0"0"-73"16,0 0 70-16,0 0-36 15,0 0-38-15,127-19-1 16,-91 49-1-16,-1 6-8 16,-6 6 4-16,-8 2-2 15,-11 1 6-15,-10 3-7 16,0 1 0-16,-4-5 18 15,-18-7-16-15,6-14 2 16,2-6-4-16,6-11-1 16,6-6 7-16,-7 0-4 0,0-11 10 15,-2-21-7-15,4-18-1 16,7-12-8-16,0-13 3 16,7-6-13-16,20-3 12 15,4 5-30-15,6 15 4 16,4 22 7-16,-3 21 13 15,-5 21-1-15,-2 0 1 16,-2 32 5-16,-2 11 2 16,-5 7 0-16,-13 7 16 15,-9 0-7-15,0 0 3 16,-9-3 3-16,-8-2-14 16,3-6-1-16,14-10 0 0,0-13-7 15,22-22-99 1,16-1-450-16</inkml:trace>
  <inkml:trace contextRef="#ctx0" brushRef="#br0" timeOffset="24814.9145">13783 3786 1069 0,'0'0'79'16,"0"0"-71"-16,26 144 30 15,-21-54 0-15,-5 13-14 16,0 8-6-16,-23 4 3 15,1 3-17-15,9 1 3 16,3-7-7-16,10-4 1 16,0-7 9-16,0-19-9 15,0-26-1-15,0-28 4 0,-2-28-3 16,-2-16 7-16,-5-38-4 16,1-26 2-16,4-16-11 15,4-20 6 1,0-11-2-16,0-8 1 0,19 7-8 15,12 11 7-15,4 23-7 16,6 21 8-16,-3 16 0 16,-3 19 4-16,1 12-4 15,-5 14 12-15,2 11-12 16,1 1 1-16,-1 18-1 16,-2 21 0-16,-8 15 1 15,-9 9 2-15,-14 2-2 16,0 6 5-16,-39-5-4 0,-9-3 11 15,-10-7-9-15,2-13-4 16,6-11 0-16,15-17-63 16,13-15-78-16,17-15-280 15</inkml:trace>
  <inkml:trace contextRef="#ctx0" brushRef="#br0" timeOffset="25432.042">14201 3703 907 0,'0'0'98'16,"0"0"-21"-16,125 95 44 16,-90-30-80-16,-14 6-23 15,-8-1-7-15,-6-1 8 16,0-14-18-16,-1-8 3 0,3-13-4 16,-2-16 0-16,2-10-6 15,-1-8 6-15,8-1-21 16,6-32 9-16,3-14-31 15,-1-12 11-15,1-12 14 16,-5-7 11-16,2 2 6 16,-1 12 1-16,-6 20 0 15,-4 21 15-15,-6 16 3 16,-3 7 11-16,0 7-29 16,2 27 0-16,1 21 17 0,-1 5-1 15,1 0-12 1,0 1 7-16,3-11-7 15,7-5 6-15,6-4-10 0,6-11 0 16,2-10 8-16,4-11-8 16,2-9 5-16,5-9-3 15,3-29 0-15,-1-15 5 16,1-10-6-16,-10-14-1 16,-6-11 9-16,-5-4 1 15,-6-4 24-15,-7-3 1 16,-5 1-23-16,-4 2 16 15,0 10-27-15,0 11 0 16,-2 21 2-16,-5 24-3 16,3 14 18-16,4 12-18 15,0 4-1-15,0 10-2 0,0 30-30 16,0 20 33-16,0 19 0 16,0 11 1-16,11 6 2 15,-1 2-2-15,7 1-1 16,3-8 2-16,-3-6-2 15,1-15-3-15,2-20-60 16,-2-16-78-16,0-24-74 16,-9-10-433-16</inkml:trace>
  <inkml:trace contextRef="#ctx0" brushRef="#br0" timeOffset="25593.469">14892 3579 1138 0,'0'0'116'0,"0"0"-100"0,0 0 13 16,129-22 19-16,-10 4-44 15,14-6-4-15,-6-2-23 16,-15 0-156-16,-23 4-536 16</inkml:trace>
  <inkml:trace contextRef="#ctx0" brushRef="#br0" timeOffset="26399.1071">6434 7277 1182 0,'0'0'0'0,"0"0"2"0,0 0-3 15,210 14 2-15,2-14 19 16,70-22 18-16,47-11-14 15,13 0-9-15,-15-3-12 16,-34 1-2-16,-60 3 7 16,-55 9-6-16,-64 5-2 15,-56 8 5-15,-43-1-5 16,-15-1 20-16,-48-3-13 16,-33-2-5-16,-26-1-4 15,-10 1 3-15,-4-4-1 16,16 0 0-16,28 2 1 15,27 7 18-15,28 4-14 0,19 6 22 16,3 2-21 0,37 0-1-16,25 12-7 0,24 13 2 15,11 8 0-15,-1 3 5 16,-17 4-4-16,-18 4-1 16,-24 0 0-16,-19 5 0 15,-15-1 0-15,-3 3-19 16,0-4-47-16,0-14-149 15,4-14-477-15</inkml:trace>
  <inkml:trace contextRef="#ctx0" brushRef="#br0" timeOffset="26848.169">10260 6850 1044 0,'0'0'70'15,"53"-134"-37"-15,-44 75-19 16,-9 7 46-16,0 14 0 16,-29 12-22-16,-9 14-20 15,-11 12-11-15,-11 7-5 16,-9 46 9-16,-2 27-9 16,0 24 5-16,11 11 9 0,12 3-1 15,24-6-2-15,22-12-6 16,6-11-7-1,45-21 10-15,16-21-8 0,8-24 0 16,1-23-2-16,1-2 0 16,-3-42 2-16,-7-23-2 15,-12-12-3-15,-8-15 0 16,-12-5 3-16,-8-2 0 16,-6 9-3-16,-7 21 3 15,-3 22 3-15,-5 27 3 16,-2 16-7-16,0 6 1 15,3 20-9-15,2 20 7 16,-1 10-2-16,3 3 4 16,1-3 4-16,7-4-4 15,8-8-3-15,8-10-43 0,2-12-86 16,-1-15-168-16,-5-1-288 16</inkml:trace>
  <inkml:trace contextRef="#ctx0" brushRef="#br0" timeOffset="27197.5253">10837 6636 589 0,'0'0'127'0,"0"0"34"16,0 0-9-16,123-41-59 15,-90 77-43-15,-6 22-1 16,-8 10-8-16,-7 11-12 16,-8-2 0-16,-2-4-10 15,-2-10-2-15,0-13-5 16,0-13-8-16,0-14-3 0,0-11 8 15,0-12-8-15,0 0 7 16,0-22 2-16,0-23 1 16,0-21-11-16,7-18 0 15,9-16-2-15,5-1 0 16,4 11-10-16,9 19 9 16,-3 30-1-16,-2 19 4 15,-2 21-2-15,-5 1 0 16,-7 31 1-16,-3 21 1 15,-8 15 10-15,-4 7-6 16,0 3-1-16,9-3 0 16,14-16-6-16,18-10-9 0,22-25-212 15</inkml:trace>
  <inkml:trace contextRef="#ctx0" brushRef="#br0" timeOffset="27466.5151">12508 6318 1051 0,'0'0'99'16,"0"0"-74"-16,0 0 45 15,141 26-14-15,-118 21-17 16,-4 4 5-16,-11 8-25 16,-6 3-5-16,-2 3-6 0,0-4 0 15,-19-3-2 1,-14-9-4-16,-10-9-1 0,1-16 14 15,-8-15-14-15,4-9 7 16,1-17-7-16,5-33 5 16,9-21-6-16,8-11-4 15,17-4-19-15,6 4-54 16,27 8-141-16,29 8-575 16</inkml:trace>
  <inkml:trace contextRef="#ctx0" brushRef="#br0" timeOffset="28014.4308">12860 6224 994 0,'0'0'71'0,"0"0"-8"15,0 158 23-15,0-92 4 0,0-1-27 16,0-3-30-16,9-3-22 16,4-12-9-16,1-11 10 15,-3-14-8-15,5-18-4 16,3-4 1-16,8-26 0 15,6-24-1-15,3-12-9 16,-5-4-6-16,-6-6 2 16,-5 2-3-16,-3 1 15 15,4 9-1-15,8 16 2 16,-2 20 0-16,-5 16 6 16,-2 8-12-16,-11 28 5 15,0 26 1-15,-3 13 13 0,1 5-4 16,-1 0-7-1,6-9 11-15,13-8-11 0,6-15-2 16,9-17 3-16,2-23-3 16,-4 0 0-16,-4-43-3 15,-7-13-2-15,-8-14 5 16,-5-10-2-16,-6-15-2 16,-3-10 4-16,-5-6 0 15,0-10 5-15,0 5-5 16,6 10 0-16,4 24 3 15,3 29-1-15,-5 28 6 16,-1 20-3-16,-4 7-5 16,1 43 9-16,-4 23-6 15,0 17 9-15,0 12-8 0,0 1 5 16,0 2 1-16,5-3-10 16,17-9 0-16,6-12-4 15,7-13-17-15,-4-17-62 16,-10-23-284-16</inkml:trace>
  <inkml:trace contextRef="#ctx0" brushRef="#br0" timeOffset="28514.4151">13530 6272 890 0,'0'0'230'15,"0"0"-196"1,0 0-8-16,0 0 31 0,0 0-28 15,0 0-26-15,177-102-6 16,-88 85-6-16,-4-2-7 16,-10 4 10-16,-13 7-7 15,-17 8 13-15,-11 0 4 16,-13 25-2-16,-11 19 5 16,-8 12 18-16,-2 11 9 15,0 2 2-15,-12 3-30 16,4-1 7-16,3-5-7 15,3-2-5-15,2-16 7 16,0-13-8-16,0-18 0 16,0-15 3-16,0-2 1 15,-6-19 7-15,-2-28-4 0,2-17-7 16,6-12 0-16,0-11 0 16,2-13-5-16,16-7 1 15,7-6-6-15,8 7-3 16,5 13-8-16,6 30 15 15,-1 25-1-15,-10 21 1 16,-4 17 6-16,-8 17 0 16,-6 27 2-16,-7 13 5 15,-8 10 4-15,0 3 6 16,-19 4 7-16,-16-3-21 0,-6-4-1 16,-1-10-1-1,4-16-1-15,13-14-12 16,17-19-68-16,8-8-184 0,2-23-583 15</inkml:trace>
  <inkml:trace contextRef="#ctx0" brushRef="#br0" timeOffset="29070.5217">14558 5817 886 0,'0'0'160'0,"0"0"-124"15,0 0 45-15,58 153-36 16,-56-89-8-16,0-1-9 15,5-4-21-15,-1-9 0 16,6-12-7-16,-3-14 0 16,1-16-7-16,2-8 7 0,3-10-9 15,4-26-17 1,-2-14-16-16,-1-7 25 0,-1-6 5 16,1-4 12-1,4 2-1-15,0 9 4 0,2 12-3 16,-2 17 9-16,-4 17 10 15,-1 10 13-15,-3 12-29 16,1 26 8-16,-1 12 16 16,-2 8-10-16,3 0 1 15,3-1-10-15,13-11-3 16,7-10 4-16,10-15-9 16,4-15-1-16,-8-6-1 15,-6-19-11-15,-5-25 8 0,-2-12-13 16,-3-14 5-16,-1-11 9 15,-5-9 7-15,1-14-3 16,-6-2 1-16,3 6 8 16,-3 11 7-16,1 25-14 15,-3 24 16-15,-6 18 14 16,-5 19-5-16,-2 3-1 16,0 37-26-16,0 23 0 15,0 19 46-15,0 14-22 16,0 6 17-16,0-1-13 15,0-8-14-15,14-12-5 16,7-12-9-16,4-17-7 16,-5-19-11-16,-7-19-69 15,-3-11-32-15,-10-9-151 0</inkml:trace>
  <inkml:trace contextRef="#ctx0" brushRef="#br0" timeOffset="29205.7303">15253 5610 1021 0,'0'0'111'16,"0"0"-62"-16,0 0-18 16,214-82-26-16,-80 63-5 15,12-4-51-15,6 3-466 16</inkml:trace>
  <inkml:trace contextRef="#ctx0" brushRef="#br0" timeOffset="29997.7966">6862 9643 954 0,'0'0'60'0,"0"0"-42"16,0 0 0-16,0 0 15 15,0 0 17-15,0 0-9 16,192-11 6-16,34-3 3 16,67-11-31-16,37-3-6 15,19-2 13-15,1-4-19 16,-31 1 12-16,-50 5-14 15,-68 5 9-15,-72 6-8 16,-60 7-6-16,-42 2 0 16,-27 0 4-16,-3-6 7 15,-43-2 23-15,-24-4-34 16,-16-3 0-16,-7 2 0 0,4-3 1 16,6 2-1-16,20 4 6 15,26 6-5-15,16 8 10 16,17 3-1-16,4 1-6 15,0 0-3-15,29 0-1 16,19 2-1-16,15 19 0 16,2 6 2-16,-4 6 2 15,-13 5-3-15,-15 5 1 16,-17 4 0-16,-16 6-1 16,-9 3-8-16,-33 0-24 15,-4-6-66-15,-6-13-229 0</inkml:trace>
  <inkml:trace contextRef="#ctx0" brushRef="#br0" timeOffset="31081.2018">10797 9078 568 0,'0'0'29'16,"0"0"1"-16,0 0-29 15,0 0 46-15,0 0 59 16,0 0-32-16,-18-39-37 16,16 29-21-16,2-1 24 15,0-1 8-15,0-5 0 16,0 2-13-16,15-8 0 15,12-2-3-15,6 4-11 16,12 3-5-16,7 16 1 16,3 2 13-16,3 41-18 15,-7 26 18-15,-9 15-9 0,-19 5-8 16,-17 2 12-16,-6-3-22 16,-13-10 0-16,-24-8 10 15,-11-12-5-15,-8-17 1 16,-8-12-7-16,-3-23-1 15,1-4 12-15,8-32-11 16,12-22-2-16,15-23 0 16,21-11-6-16,10-6-43 15,10 8-37-15,33 14-72 16,4 21-270-16</inkml:trace>
  <inkml:trace contextRef="#ctx0" brushRef="#br0" timeOffset="31498.1563">11253 8976 870 0,'0'0'161'0,"0"0"-117"15,0 0-30-15,132-115 70 16,-79 101-23-16,-1 14-24 16,-1 4-15-16,-5 36-19 15,-8 18 26-15,-4 17-19 16,-14 2 5-16,-8 2-8 15,-12-5 1-15,0-14 1 16,-6-11-6-16,-9-13-2 16,-1-18 8-16,3-10-6 0,-3-8 2 15,3-8 4-15,2-31-4 16,7-19-5-16,4-16 0 16,4-16-3-16,32-10 3 15,8-1-10-15,10 15 5 16,4 20-1-16,-5 24 6 15,-4 22-6-15,-6 17 10 16,-8 3-4-16,-3 27 0 16,-8 19 6-16,-7 12 1 15,-3 8-7-15,-1 2 1 16,0-3 3-16,3-9-4 0,5-12-3 16,0-13-43-1,4-18-118-15,0-13-338 0</inkml:trace>
  <inkml:trace contextRef="#ctx0" brushRef="#br0" timeOffset="31885.8034">12343 8926 928 0,'0'0'131'16,"0"0"-108"-16,0 0 31 15,0 0 12-15,0 0-43 16,134-67-10-16,-99 39-8 15,4-4 2-15,-6-2 0 16,-7 0-7-16,-8-3 0 16,-9 3 8-16,-9 0-8 15,0 2 2-15,-5 6-1 0,-17 8 2 16,-4 18-3-16,-10 0-3 16,-6 30-3-16,-8 22 6 15,2 15 0-15,3 8 4 16,11 2 9-16,17-2-10 15,17-8 15-15,0-13-16 16,38-13 7-16,26-19-5 16,23-14 1-16,9-8 3 15,0-8-8-15,-16-23 2 16,-17 2-1-16,-24-2-1 16,-16 7-5-16,-14 5-17 15,-9 5-38-15,0 3-21 16,-3 5-169-16,-17-2-217 0</inkml:trace>
  <inkml:trace contextRef="#ctx0" brushRef="#br0" timeOffset="33514.1603">10556 6717 715 0,'0'0'43'0,"0"0"-43"16,158-133 0-16,-95 110 47 0,-1 23 83 16,-8 8-36-16,-14 57-20 15,-24 24-11-15,-16 24-10 16,-52 11-8-16,-46 2-22 15,-40 1 11-15,-31-11-23 16,-18-14-3-16,-8-20-2 16,6-21-4-16,24-28 4 15,34-22-4-15,37-11-1 16,41-30 9-16,37-26-9 16,20-29 12-16,75-26-13 0,52-12 0 15,43-2-8-15,28 13-3 16,12 22 4-16,-6 26 3 15,-15 17 4-15,-17 21 3 16,-28 19-3-16,-34 7 0 16,-30 0 13-16,-37 10-11 15,-28 7-4-15,-19-2-2 16,-15-2 4-16,-36 6 0 16,-18-7 0-16,-16-4-43 15,-9-8-53-15,-4 0-131 16,-4 0-218-16</inkml:trace>
  <inkml:trace contextRef="#ctx0" brushRef="#br0" timeOffset="33857.3702">9524 6210 924 0,'0'0'59'0,"0"0"-41"16,0 0 36-16,174-117 48 16,-80 112-35-16,6 5-10 15,-4 5-32-15,-7 30-1 16,-11 10-6-16,-22 12-13 0,-20 4 4 16,-28 1-7-1,-8-2-2-15,-31-6 11 0,-20-6-9 16,-12-8-2-1,-8-10 7-15,2-14-4 16,5-12 0-16,6-4-3 0,13-19 0 16,18-20 9-16,20-16-9 15,7-12-2-15,27-11-19 16,20-5-45-16,6 7-37 16,-6 16-147-16,-11 18-332 15</inkml:trace>
  <inkml:trace contextRef="#ctx0" brushRef="#br0" timeOffset="34299.8148">10255 6060 810 0,'0'0'126'0,"0"0"-100"15,114-31 54-15,-54 31 28 0,3 5-37 16,-3 25-26-16,-7 12-21 15,-8 8 12-15,-12 5-20 16,-12 0-1-16,-13-1-5 16,-8-4-4-16,0-6 6 15,-18-10-10-15,-9-7-2 0,1-11 5 16,2-13-1 0,3-3 1-16,6-3-5 0,8-29 0 15,7-20 6 1,0-17-4-16,31-9-4 0,16-4-4 15,7 6-2-15,6 12 6 16,0 15 0-16,-5 19 2 16,-6 18 4-16,-7 12-4 15,-6 10 8-15,-9 28-5 16,-11 14 7-16,-5 11-3 16,-9 0-3-16,-2 2-4 15,4-9 0-15,1-12-4 16,2-10-23-16,2-14-60 15,-1-9-57-15,4-11-114 16,-3-6-68-16</inkml:trace>
  <inkml:trace contextRef="#ctx0" brushRef="#br0" timeOffset="34580.9494">11234 6119 630 0,'0'0'179'16,"0"0"-46"-16,0 0-17 15,116-65-49-15,-79 49-27 16,3 0-24-16,-2-4-2 15,-5-1-1-15,-4-3-9 16,-8-2 3-16,-11 2-6 16,-5-4-1-16,-5 2 12 15,0 4-9-15,-5 2 1 16,-18 10 17-16,-14 10-19 0,-11 0 2 16,-8 34 0-1,-9 12-4-15,9 12 29 0,10 2-19 16,21 1 7-1,23-4-6-15,4-7-7 0,54-7 5 16,36-15-5-16,32-13-3 16,14-12-1-16,3-3-5 15,-16 0-101-15,-27-8-228 16</inkml:trace>
  <inkml:trace contextRef="#ctx0" brushRef="#br0" timeOffset="37531.7147">12374 8744 197 0,'0'0'582'15,"0"0"-578"-15,0 0-3 16,0 0 3-16,11-112 24 16,25 112 53-16,-3 9-40 15,-8 38 17-15,-19 26-11 16,-6 17 8-16,-53 12-6 16,-36 5-36-16,-33-4 3 15,-32-4-5-15,-25-12-8 16,-14-18 6-16,6-19-8 15,19-24 3-15,37-23 9 16,42-7-5-16,39-45 34 16,35-25-26-16,15-24-15 0,52-17 2 15,43-7-3-15,32 11-3 16,23 18 2-16,12 27 0 16,5 32 0-16,3 28 1 15,-8 7 4-15,-10 48 20 16,-23 21-21-16,-28 11 1 15,-41 9-1-15,-52-2-3 16,-28-2 11-16,-76-4-7 16,-41-5-3-16,-37-13 20 15,-22-23-18-15,-7-20 0 16,13-21 0-16,39-31 8 16,49-43 3-16,61-32-11 15,47-22-3-15,98-9 0 0,67 7-16 16,61 18-18-16,33 19-83 15,4 25-272-15</inkml:trace>
  <inkml:trace contextRef="#ctx0" brushRef="#br0" timeOffset="37881.1606">14181 8731 1287 0,'0'0'42'16,"0"0"-34"-16,0 0-8 0,138-99 16 16,-55 39-10-16,3-6 0 15,-10 0-3-15,-15 6-3 16,-24 5 1-16,-21 9 4 16,-16 9-4-16,-7 4-1 15,-35 10 0-15,-14 13-4 16,-11 10 5-16,-8 15-2 15,-3 32-3-15,5 16 4 16,5 18 8-16,22 9-4 16,17 4 1-16,20 3 16 15,9-7-20-15,25-8-2 16,30-10 1-16,27-16-1 16,23-22-1-16,4-19-70 15,-7-15-81-15,-17-20-167 0,-22-31-252 16</inkml:trace>
  <inkml:trace contextRef="#ctx0" brushRef="#br0" timeOffset="38280.6984">14932 8288 761 0,'0'0'190'0,"0"0"-144"16,109-123 31-16,-64 117 30 16,3 6-50-16,0 22-16 15,-4 26-17-15,-6 19-1 16,-9 11 3-16,-5 8-23 15,-10 3 7-15,-7-7 4 16,-7-10-10-16,0-12 5 16,-11-14-8-16,-10-17 2 0,1-12 2 15,3-17 2-15,-2 0-6 16,6-36 5-16,4-25-6 16,9-19-2-16,0-22-3 15,20-12-12-15,22 2 15 16,12 15-15-16,13 23 14 15,2 24 3-15,5 16 0 16,-1 14-2-16,-1 16 5 16,-10 4-2-16,-8 14 19 15,-12 25-16-15,-11 12 7 16,-8 13-4-16,-8 9-4 16,-9-3 10-16,-4-6-13 15,-2-13 0-15,0-20-3 16,0-16-14-16,10-15-56 15,5-25-151-15,1-37-328 0</inkml:trace>
  <inkml:trace contextRef="#ctx0" brushRef="#br0" timeOffset="38636.5068">16322 7407 1016 0,'0'0'128'0,"0"0"-97"16,0 0 16-16,134 128-13 15,-120-35-2-15,-4 9 3 16,1 12-20-16,1-1 6 16,3-5-8-16,3-8-13 0,1-18 15 15,-2-17-12 1,-6-23-6-16,-4-24 6 0,-7-18-2 16,0-15 6-16,0-29 7 15,-4-18-7-15,-17-6-6 16,-6 3-1-16,-4 8-7 15,-2 17 5-15,-12 24 2 16,-6 16-2-16,-11 27-5 16,-10 34 6-16,3 14 1 15,18 4 1-15,22-1 4 16,29-4-5-16,9-17 2 16,51-19 1-16,25-26-3 0,11-12-10 15,-5-5-152-15,-18-24-554 16</inkml:trace>
  <inkml:trace contextRef="#ctx0" brushRef="#br0" timeOffset="39332.1603">16588 4242 1098 0,'0'0'31'0,"0"0"17"16,0 0-22-16,0 0-17 0,0 0-9 16,53 163 40-1,-15-54 21-15,2-3-56 0,2-12 9 16,-4-20 1-16,-7-28-2 16,-6-21 8-16,-9-20-4 15,13-5-5-15,23-36 40 16,35-31 5-16,30-22-50 15,21-16-7-15,2-6 0 16,-7 4-7-16,-17 15-23 16,-28 27-38-16,-37 36-26 15,-42 29-221-15,-18 12-540 16</inkml:trace>
  <inkml:trace contextRef="#ctx0" brushRef="#br0" timeOffset="39597.7369">17191 5454 1111 0,'0'0'52'0,"0"0"-47"16,0 0-5-16,41 146 69 16,1-79 5-16,12 5-27 15,6-6-12-15,2-14-19 16,-2-16 24-16,-3-18-20 15,-1-18 13-15,7-6 2 0,17-38-13 16,16-22-13 0,16-14-9-16,3-8 0 15,-8-3-4-15,-11 9-77 0,-23 16-69 16,-23 26-677-16</inkml:trace>
  <inkml:trace contextRef="#ctx0" brushRef="#br0" timeOffset="39865.1617">18290 7385 1143 0,'0'108'48'15,"0"3"-18"-15,11-15-6 0,18-20 42 16,8-14-4-1,6-15-19-15,4-22-12 0,6-21 6 16,20-10 8-16,33-52 22 16,31-36-24-16,35-40-33 15,31-36-10-15,37-33-2 16,48-32-27-16,29-26-30 16,-3-8-114-16,-40 7-1000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55:22.4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2154 1533 614 0,'0'0'112'0,"0"0"-58"16,0 0 34-16,0 0-20 16,0 0 15-16,0 0-45 15,0 0-19-15,-6-35 2 16,14 33-5-16,-1 0 7 0,-5 0-1 15,-2 2-8 1,0 0 18-16,0 0-22 0,-7 0 20 16,-28 0-12-16,-17 2-12 15,-19 10-8-15,-7 2 2 16,-4-2 0-16,2-2 0 16,2-4 0-16,14-4 0 15,8-2-1-15,15 0 5 16,8 0 6-16,11 0-10 15,6-2 0-15,7-2-1 16,7-1 2-16,2 5 6 0,0 0-7 16,0 0-17-1,0 17 2-15,0 19-7 0,0 12 22 16,0 10 9-16,0 7-7 16,-14 0 13-16,3 3-15 15,1-3 2-15,-4-5 10 16,3-8-12-16,-1-18 0 15,6-8 0-15,3-10 5 16,3-14-3-16,0-2-1 16,0 0-1-16,3-10 2 15,28-18-2-15,18-10-9 16,16 1 1-16,6 6 4 0,-2 13 0 16,-4 18 0-16,-8 12-6 15,-5 28 5-15,-7 13 5 16,-10 2-2-16,-11 5 2 15,-12 2 0-15,-12 0 10 16,-4 5-9-16,-35-1 7 16,-16-2 0-16,-15-2 0 15,-5-13 0-15,4-15-6 16,11-18-2-16,15-13 9 16,13-3-6-16,17-31 4 15,13-11-7-15,2-10-11 16,29 3 7-16,17 13-1 15,12 10-2-15,1 14 2 16,-6 12 4-16,-6 0-1 16,-8 8-22-16,-2 12-25 0,-8-4-135 15,-5-5-554-15</inkml:trace>
  <inkml:trace contextRef="#ctx0" brushRef="#br0" timeOffset="346.1877">1893 1084 906 0,'0'0'80'0,"0"0"-80"0,145-1-7 15,-67 35 7-15,10 18 35 16,5 25 1-16,1 36 4 16,-3 36 10-16,-11 50-10 15,-18 35 23-15,-27 24-37 16,-35 7-9-16,-29-14-11 16,-46-17-1-16,-14-25-3 15,0-22-2-15,4-34 1 16,16-36 2-16,13-33-3 15,18-34 0-15,16-23 1 16,9-19-1-16,6-8-8 16,7-24-115-16</inkml:trace>
  <inkml:trace contextRef="#ctx0" brushRef="#br0" timeOffset="20115.1793">3914 1514 853 0,'0'0'99'15,"0"0"-83"-15,0 0 8 16,0 0 56-16,0 0 6 16,0 0-86-16,0 0 2 15,0 0-2-15,-29 176 15 16,29-59 16-16,-2 7-21 16,-7 0-5-16,1-12 15 15,-2-13-17-15,6-15 0 0,-1-14-3 16,3-10 5-1,0-14-1-15,2-12-4 0,0-12-16 16,0-13-56-16,0-9-117 16,11-21-172-16,9-29-69 15</inkml:trace>
  <inkml:trace contextRef="#ctx0" brushRef="#br0" timeOffset="20629.5363">3885 2182 525 0,'0'0'458'0,"0"0"-435"16,0 0-17-16,0 0-2 16,0 0 73-16,0 0-49 15,-102-13-28-15,102 13-26 16,25 0-40-16,14-6 64 16,11-2 1-16,5-6-1 15,3-4-5-15,-4-4 6 16,-1 0 1-16,-4-8-1 15,-2-4 2-15,-9 2-1 16,-7 0 0-16,-9 10 1 0,-9 7 2 16,-1 3-3-16,-8 6-10 15,1 1-22 1,-5 3-112-16,0 2-196 16</inkml:trace>
  <inkml:trace contextRef="#ctx0" brushRef="#br0" timeOffset="21262.8421">4444 1361 872 0,'0'0'107'0,"0"0"-107"0,0 0-26 16,4 133 26-16,2-45 56 15,2 16-25-15,-1 15 19 16,-3 7-20-16,-4-5 0 0,0-10-5 15,0-21-18-15,0-19 1 16,0-15-4 0,-2-15-2-16,0-10 10 0,-2-13-10 15,4-8-2-15,0-8 0 16,0-2-26-16,0-4-96 16,8-24-211-16</inkml:trace>
  <inkml:trace contextRef="#ctx0" brushRef="#br0" timeOffset="21696.9256">5124 1979 554 0,'0'0'74'16,"0"0"-31"-16,0 0 82 16,11-102 19-16,-11 88-9 15,-4 6-58-15,-10 4-46 16,-1 4-4-16,-12 0-20 16,-8 34-7-16,-15 26 0 0,-8 24 0 15,2 6 2-15,10-2 1 16,15-7-3-16,17-15 0 15,14-12 3 1,0-10-9-16,29-18 4 0,14-14 2 16,8-12-7-16,9-19-1 15,4-28-6-15,4-13-13 16,-13-4-22-16,-14-1 40 16,-20 3 5-16,-13 6 4 15,-8 4 0-15,-8 8-1 16,-18 18-15-16,-10 14-75 15,-2 12-176-15,1 0-351 0</inkml:trace>
  <inkml:trace contextRef="#ctx0" brushRef="#br0" timeOffset="22263.0502">5433 1896 983 0,'0'0'7'0,"0"127"-2"16,0-54 21-16,0-3 29 15,0-9-30-15,0-6-12 16,0-13-8-16,0-6-3 16,0-12 4-16,0-10-6 15,0-10 0-15,0-4 12 0,0 0-7 16,-10-22 2-1,-1-12-7-15,1-14-5 0,10-12-4 16,0-11 9 0,0-2-12-16,23 2 7 0,1 19-10 15,1 16 10-15,0 20 5 16,-4 16-14-16,6 0 8 16,2 22-13-16,2 18 19 15,1 12 3-15,-3 6 2 16,-2-1 14-16,-3-6-19 15,0-6 1-15,1-7 4 16,4-10-2-16,0-12-2 0,-2-13-1 16,-1-3 1-1,3-8 14-15,-2-24-10 0,0-9-5 16,-5-16 6-16,-4-2 0 16,-3-12 7-16,-3 4 15 15,-6 14 11-15,-3 19 7 16,-3 22-15-16,0 12 2 15,0 0-27-15,0 12-6 16,0 26-7-16,0 12 2 16,0 7 5-16,0 2 2 15,0-8 0-15,8-6-4 16,13-8-50-16,3-17-104 16,-4-14-293-16</inkml:trace>
  <inkml:trace contextRef="#ctx0" brushRef="#br0" timeOffset="22431.2096">5955 1694 1073 0,'0'0'121'16,"0"0"-104"-16,0 0 12 16,0 0-17-16,0 0-12 15,0 0-8-15,-78-28-116 16,101 32-182-16,17-4-291 15</inkml:trace>
  <inkml:trace contextRef="#ctx0" brushRef="#br0" timeOffset="22697.0689">6247 1506 862 0,'0'0'39'0,"0"0"-30"15,0 0 55-15,123-61-12 16,-75 61-39-16,6 0-7 15,-3 25-6-15,-6 15 5 16,-10 14 9-16,-17 12 4 16,-13 8 6-16,-5 13 10 15,-9 3-12-15,-16-2-1 16,5-8-13-16,5-16-5 0,10-15 5 16,5-16-8-1,0-12 0-15,9-11-2 16,22-10 9-16,17 0-14 15,2-27-32-15,-3-6-139 0,-11 6-182 16</inkml:trace>
  <inkml:trace contextRef="#ctx0" brushRef="#br0" timeOffset="23364.0923">6368 2082 912 0,'0'0'172'0,"0"0"-157"16,0 0-8-16,0 0 37 0,0 0-44 16,52-117-62-1,12 87 6-15,2 2-64 0,1 8 42 16,-5 14 66-16,-6 6 12 16,-9 2 47-16,-8 28 5 15,-6 9 2-15,-8 10 6 16,-2 1-13-16,-3-2-9 15,-5-3-11 1,-1-7-10-16,-5-11 7 0,-5-7-22 16,-2-7 0-16,-2-11 4 15,3-2-6-15,-3 0 19 16,0-12-19-16,0-21 0 16,0-15-27-16,0-12 0 15,0-12-35-15,0 2-20 0,18 10-13 16,2 13 72-1,6 24 14-15,5 11 9 0,0 12 6 16,6 0 38-16,1 13-9 16,-5 13-11-16,-2 5-9 15,-2-3 8-15,-6-1-21 16,-6-4-2-16,-3-5 6 16,-3-8-5-16,-7-4 4 15,-2-6-5-15,0 0 0 16,-2 0 32-16,0 0 3 15,0-14 20-15,-13-10-48 0,-5-4 0 16,-1 4 28 0,-4 2-29-16,5 9 2 0,3 12 17 15,-3 1-3-15,-2 20-22 16,0 18-10-16,-1 8 4 16,11 0 4-1,5-2-2-15,5-7 2 0,0-12 0 16,0-9-9-16,7-7 7 15,6-9-28-15,1 0 12 16,3-12 20-16,5-19-29 16,1-9-87-16,-4-8-72 15,0-4-49-15,-3-2-67 16</inkml:trace>
  <inkml:trace contextRef="#ctx0" brushRef="#br0" timeOffset="23682.8337">7508 1780 574 0,'0'0'122'0,"0"0"-12"16,0 0-15 0,69 125 11-16,-58-89-53 0,1-2-29 15,-6-4 17-15,-2-2-14 16,1-9-7-16,-1-2-11 16,-2-7-9-16,-2-10 14 15,3 0-11-15,-3 0 8 16,0-4 13-16,0-26 31 15,0-19-38-15,0-3-17 16,0-1 2-16,5 17-10 16,3 18 7-16,3 12-4 0,-1 6-2 15,3 0-16-15,3 20 22 16,3 7-4-16,-1 9 5 16,0 1-3-16,2 0 0 15,9-6-57-15,9-9-73 16,9-8-1-16,-1-14-356 15</inkml:trace>
  <inkml:trace contextRef="#ctx0" brushRef="#br0" timeOffset="24287.6033">8128 1734 788 0,'0'0'148'0,"0"0"-55"15,0 0 49-15,0 0-82 16,0 0-56-16,0 0 4 0,-40 18-7 15,13 13 12-15,-2 0-13 16,4 1 4-16,5 0-4 16,5 1 0-16,3-3 0 15,8-6-1-15,4-1 1 16,0-10 0-16,0-3-2 16,7-4 2-16,6-4 8 15,5-2-6-15,2 0 0 16,4-25 0-16,1-14-2 15,0-5-5-15,-8-7-21 16,-5 5 26-16,-1 6-5 16,-3 10 6-16,-3 14-1 0,-3 12 0 15,-2 4 2-15,2 0-7 16,3 12-9-16,4 18-1 16,2 11 15-16,2 3 1 15,-2-1 3-15,3-10-4 16,1-5 0-16,8-12-7 15,4-12-12-15,4-4-3 16,-2-17 21-16,0-20-16 16,-8-13 12-16,0-5-16 15,-4-3 21-15,-5-6 17 16,-8-3 8-16,-4-2 34 16,0-1-13-16,0 8-20 15,-2 16 8-15,-7 19-21 16,4 15 4-16,3 12 17 15,0 0-34-15,2 36-10 0,0 19 0 16,0 15 10-16,0 5 1 16,0 0 1-16,18-6-2 15,5-6 0-15,6-10-3 16,8-13-15-16,7-16-125 16,8-24-182-16,-4-2-53 15</inkml:trace>
  <inkml:trace contextRef="#ctx0" brushRef="#br0" timeOffset="24418.3391">8822 1219 1091 0,'0'0'111'0,"0"0"-41"0,0 0 19 16,0 0-44-16,0 0-45 16,0 0-7-16,-8-28-63 15,8 56-25-15,0 2-320 16</inkml:trace>
  <inkml:trace contextRef="#ctx0" brushRef="#br0" timeOffset="24541.3545">8983 1652 269 0,'0'0'728'16,"0"0"-630"-16,0 0-21 16,0 0-23-16,0 0-25 15,0 0-13-15,27 81-16 0,-22-81-216 16</inkml:trace>
  <inkml:trace contextRef="#ctx0" brushRef="#br0" timeOffset="25429.8253">6935 3960 1164 0,'0'0'38'0,"0"0"-34"16,0 0-4-16,0 0 16 15,0 0 4-15,0 0 13 16,-19 0-27-16,19 0 0 16,6 4-6-16,26 3-1 15,28 2 1-15,38-1 3 16,47-4 2-16,44-4 26 16,60-2-28-16,57-25 5 0,47-8 8 15,44-7-10 1,29-4-1-16,17-5 0 0,18-4-5 15,21-6 10-15,10 1 15 16,5 2 50-16,-13 4-38 16,-30 4-32-1,-44 6 31-15,-56 4-8 0,-57 1 9 16,-65 7-8-16,-76 6-4 16,-65 13-9-16,-53 4-16 15,-34 9 7-15,-18 0-16 16,-84 6-66-16,-102 14-177 15</inkml:trace>
  <inkml:trace contextRef="#ctx0" brushRef="#br0" timeOffset="31015.2626">1849 5997 909 0,'0'0'123'0,"0"0"-59"15,0 0-40-15,0 0 8 16,0 0-29-16,0 0 0 16,-89 141-3-16,51-18 12 15,0 23 11-15,9 12 15 16,15-4-14-16,14-12-5 15,0-21-4-15,29-29-12 16,14-24 6-16,12-22-9 0,13-21 0 16,5-21 12-1,10-4-11-15,1-36 2 0,-10-14-3 16,-16-11 4-16,-23 0-11 16,-20-2 7-16,-15 5 0 15,0 10 1-15,-10 10-1 16,-19 14-3-16,-7 15 1 15,-11 9 4-15,-4 3-8 16,-5 27 6-16,3 8-7 16,6 4 5-16,11-4-16 15,14-2-42-15,13-8-95 16,9-9-184-16,0-13-118 0</inkml:trace>
  <inkml:trace contextRef="#ctx0" brushRef="#br0" timeOffset="31366.2084">2000 5801 793 0,'0'0'115'0,"0"0"-115"15,0 0-1-15,0 0 1 16,161 0 29-16,-85 66 3 16,15 26 32-16,9 21-18 15,5 21-4-15,-12 16 6 0,-21 22-30 16,-26 11-10-16,-37 2 22 16,-9-4-29-16,-11-17 3 15,-24-24-1-15,-10-19-3 16,-2-23 1-16,2-18-1 15,1-17 0-15,9-13 4 16,6-15 0-16,4-14-7 16,4-14 3-16,6-7-57 15,7-3-91-15,3-26-422 16</inkml:trace>
  <inkml:trace contextRef="#ctx0" brushRef="#br0" timeOffset="36662.1021">4951 7413 697 0,'0'0'20'15,"0"0"-20"-15,0 0 0 16,0 0 6-16,0 0 76 15,-119 0-6-15,113 2-35 16,1 0-23-16,5 0-8 16,0-2 2-16,0 3-7 15,0-3 0-15,0 2 7 16,0-2-12-16,0 1 8 0,0 3-7 16,7 3 3-16,18 0 24 15,17-1-10-15,16-2 20 16,19-4 17-1,24 0-18-15,12-4-13 0,14-9-23 16,12-1 5-16,6-5 4 16,15 1-8-16,18-2-2 15,9 2 10-15,11-1-7 16,3-2-3-16,-1-1 0 16,-1-2 0-16,3-1 4 15,-1-2 0-15,6 0 3 16,11-1 4-16,10-2-3 15,13-2 12-15,4-1-19 16,7 0 10-16,3-1 8 0,5 3-5 16,2 6 5-16,-1 0-1 15,-1 2-18-15,-10 1 20 16,-20-1-19-16,-14 3 10 16,-29 4-6-16,-25 1 1 15,-28 1 6-15,-31 2-6 16,-34 2-3-16,-27 3 7 15,-22 5-8-15,-16 0 12 16,-4 0 3-16,0 2 2 16,0-1 3-16,0-3-16 15,0-3-12-15,-2-1 4 16,-6 1-15-16,-8 2-29 16,-11-1-48-16,-11 3-131 15,-18-8-535-15</inkml:trace>
  <inkml:trace contextRef="#ctx0" brushRef="#br0" timeOffset="38496.2292">7999 5857 264 0,'0'0'294'16,"0"0"-285"-16,0 0 3 15,0 0 36-15,0 0 85 16,0 0-43-16,0 0-41 0,-48-84-2 16,48 76-1-16,-2 0-7 15,0 2 8 1,0 0-14-16,0 2-16 0,-1 4 24 16,1 0-19-16,0 0-8 15,2 0-13-15,0 20-1 16,0 17-3-16,0 20 3 15,0 7 3-15,0 6 11 16,0 7-7-16,0-1 4 16,4 4 5-16,7 7-5 15,3 2 17-15,-1 4-25 0,0 2 10 16,1 8 7 0,1 0-10-16,1 1 8 15,-1-6-8-15,1-8-5 16,-1-3 16-16,2-5-20 0,-2-3 7 15,1 0-6-15,-1-5 4 16,-1-3 4-16,1-8-9 16,-3 0 1-16,1-2 4 15,-2 0-1-15,0 3 0 16,0 3-3-16,-4-1-1 16,2 2 7-16,-3-5-5 15,-1 2-2-15,1 0 3 16,-4 1-2-16,4 2 2 15,-2 2-4-15,-2-4 0 0,5-2 9 16,-3-3-6-16,2-3-2 16,0-4 0-1,0 1 4-15,1-4 0 0,-1-1-3 16,1-6-2-16,0-3 5 16,-3-8-4-16,1-7 3 15,-1-5-3-15,-2-10-1 16,0-2 3-16,-2-6-2 15,0 0-1-15,2-1 2 16,-2-1 0-16,0-1 5 16,0 0-7-16,0-3-1 15,0-27-11-15,-8-17-107 16,-28-16-573-16</inkml:trace>
  <inkml:trace contextRef="#ctx0" brushRef="#br0" timeOffset="45096.3963">2181 11674 957 0,'0'0'73'16,"0"0"-60"-16,0 0-10 15,0 0 7-15,0 0 4 16,0 0-14-16,0 0 0 16,-20-20 0-16,63 20 1 15,9-1 0-15,11-8 7 16,-1-2-8-16,0-6 0 15,8 1 8-15,-10 0-8 16,-9 2 1-16,-13 8 8 16,-20 6-6-16,-5 0 9 15,3 29-9-15,2 26-3 16,2 22 32-16,6 19-3 0,-3 9 2 16,-4 6-2-1,0-1-27-15,-9-4 20 0,4-12-21 16,-3-8 1-16,3-16-2 15,-3-14 0-15,-5-10-43 16,-6-10-72-16,0-16-158 16,-22-12-190-16</inkml:trace>
  <inkml:trace contextRef="#ctx0" brushRef="#br0" timeOffset="45262.0798">2321 12360 820 0,'0'0'249'0,"0"0"-249"16,0 0-14-16,0 0-2 0,0 0 16 16,196-21 2-16,-73-2 5 15,4-3-7-15,-7-4-20 16,-26-2-151-16,-19 0-244 16</inkml:trace>
  <inkml:trace contextRef="#ctx0" brushRef="#br0" timeOffset="45538.8656">2894 11436 755 0,'0'0'91'16,"0"0"-91"-16,0 0 8 15,137-44 0-15,-65 61 51 0,8 32-9 16,7 26 9-16,0 18-18 15,-6 18-12-15,-12 7 25 16,-16 12-43-16,-21 11-1 16,-28 9-4-1,-4 7 5-15,-33-6-1 0,-19-6-10 16,5-16 1-16,5-15-11 16,11-14-7-16,10-16-60 15,12-19-134-15,9-29-326 0</inkml:trace>
  <inkml:trace contextRef="#ctx0" brushRef="#br0" timeOffset="45914.1045">4290 12064 1073 0,'0'0'20'16,"0"0"-20"-16,0 0-46 15,0 0 46-15,34 176 24 16,-20-79 17-16,-6 5-19 16,-1-4-14-16,0-4-7 15,-5-9 8-15,1-8-9 16,-3-17 0-16,0-19-3 16,0-17-43-16,0-23-63 15,0-4-130-15,-3-48-60 16</inkml:trace>
  <inkml:trace contextRef="#ctx0" brushRef="#br0" timeOffset="46213.6107">4186 12093 318 0,'0'0'547'0,"0"0"-408"0,0 0-78 16,0 0-31-16,0 0-30 16,0 0 1-16,78 15 6 15,-13 49 28-15,8 8-7 16,3 2-8-16,-5-3-3 15,-4-6-17-15,-9-8 2 16,-9-13 12-16,-9-15-12 16,-13-10 3-16,-12-13 2 15,-10-6 6-15,-3-2 30 0,0-39 30 16,0-24-35 0,6-28-33-16,-2-15-4 15,3-8-1-15,-1 5 0 0,6 14-16 16,-5 26 1-16,3 25-69 15,-2 20-41-15,1 19-166 16,3 7-409-16</inkml:trace>
  <inkml:trace contextRef="#ctx0" brushRef="#br0" timeOffset="46580.8344">5398 11883 993 0,'0'0'71'16,"0"0"-41"-16,64-114-18 16,-21 76 55-16,8 3-18 15,3 10-31-15,4 4-3 16,0 15-6-16,-5 6-6 16,-4 12 18-16,-4 26-19 15,-7 16 3-15,-5 13-4 16,-15 7 3-16,-9 9 19 15,-9 4-21-15,0 1 5 16,-14-5 4-16,-10-9-10 16,-5-10 5-16,-6-10-6 15,-6-12 0-15,-5-9 7 16,-6-15-4-16,-4-18-6 16,2 0 4-16,-1-32-2 15,4-24 0-15,1-19-6 0,13-11-19 16,17-7 12-1,20 3-55-15,11 10-15 0,31 12-200 16,-1 14-332-16</inkml:trace>
  <inkml:trace contextRef="#ctx0" brushRef="#br0" timeOffset="47765.8852">9210 12073 473 0,'0'0'73'0,"0"0"-46"16,0 0-6-16,-118 5 64 15,95-5 27-15,11 0-5 16,1 0-39-16,9 0-10 16,2 0-4-16,0 1-31 15,4 3 3-15,36-1-24 16,36-2 22-16,35-1 22 15,45 0-16-15,35 0-2 16,28 0-14-16,17-5-10 16,-2-12 9-16,-13-2-6 15,-18-4-7-15,-28 3 0 16,-28 0 0-16,-26 1 6 0,-28 0-6 16,-30 3 0-16,-21 1 12 15,-22 4-5-15,-14 3 12 16,-6 2 4-16,0 2-3 15,0-3-1-15,-12 5-19 16,-17 2-4-16,-5 0 3 16,-1 2-20-16,-4 13-41 15,8 0-69-15,2-8-154 16,3-7-224-16</inkml:trace>
  <inkml:trace contextRef="#ctx0" brushRef="#br0" timeOffset="48161.9499">10970 11125 630 0,'0'0'95'15,"0"0"-78"-15,0 0 10 16,0 0 88-16,0 0-61 16,0 0-43-16,-24 56 4 15,40 19 49-15,6 25-6 0,7 24 1 16,5 12 0-16,-3 10-36 16,2 3 9-16,-4-4 2 15,-4-5-17-15,-6-12 3 16,-1-21-15-16,0-17-1 15,0-18 18-15,-3-16-21 16,1-12 7-16,-7-10-3 16,-3-8-5-16,-4-8 2 15,2-8-2-15,-4-6 0 16,0-4-1-16,0 0-14 16,4-27-42-16,0-23-237 15,7-15-329-15</inkml:trace>
  <inkml:trace contextRef="#ctx0" brushRef="#br0" timeOffset="48495.0846">11728 11233 443 0,'0'0'401'15,"0"0"-327"-15,0 0-54 16,0 0 44-16,0 0 22 16,0 0-31-16,-22-69-55 15,36 114 3-15,11 27 8 0,7 29 19 16,-1 20 22-16,-2 10-31 16,-7 2 10-16,1-7-15 15,-8-11-2-15,3-14 5 16,-3-13-12-16,1-15-5 15,-5-15 3-15,1-14-1 16,-3-10-5-16,-1-13 1 16,-1-9-10-16,2-12-8 15,0 0-146-15,-3-33-154 16</inkml:trace>
  <inkml:trace contextRef="#ctx0" brushRef="#br0" timeOffset="48829.286">11953 11833 916 0,'0'0'102'0,"0"0"-68"0,0 0 23 16,0 0-37-1,0 0-6-15,0 0 9 0,143 6 25 16,-1-6-12-16,43-11-23 15,29-19-12-15,29-10 22 16,29-6-19-16,17-4 6 16,16-6-10-16,-10-3 1 15,-33 5-2-15,-36-2 9 16,-53 9 1-16,-50 8 23 0,-43 7-13 16,-38 10 1-16,-21 8-14 15,-19 9-2-15,-2 0 12 16,-5 3-16-16,-21 2-11 15,-12 0-67-15,-5 14-106 16,-5 10-656-16</inkml:trace>
  <inkml:trace contextRef="#ctx0" brushRef="#br0" timeOffset="50095.9681">2838 15756 686 0,'0'0'139'16,"0"0"-72"-16,0 0-47 16,0 0-16-16,0 0 17 15,116-91-19-15,-56 67 7 16,7-2 7-16,0-1-16 15,-3 4 7-15,-15 6-7 16,-19 9 8-16,-20 8-16 16,-10 22 9-16,-2 34-1 15,-33 30 83-15,-9 21-18 16,-10 5-28-16,7 2-7 0,9-1-20 16,17-13 22-1,19-12-32-15,2-15 8 0,31-22-8 16,17-14 3-16,14-19 4 15,9-18-7-15,-2-8 0 16,-1-34-4-16,-18-16-1 16,-19-4-9-16,-26 3-5 15,-5 7 19-15,-49 6-3 16,-31 6 4-16,-16 6-1 16,-16 5 5-16,4 4 2 15,8-1 6-15,15 2-9 16,18 5 2-16,20 3 18 15,13 2-21-15,17-3-2 0,7 2-1 16,10-3-33-16,14-3-181 16,15-6-345-16</inkml:trace>
  <inkml:trace contextRef="#ctx0" brushRef="#br0" timeOffset="50362.1386">3181 15400 749 0,'0'0'64'0,"118"-32"-57"15,-39 32 21-15,7 6 23 0,5 38 24 16,6 18-45-16,1 15 0 16,-5 17 37-16,-6 11-33 15,-18 16-7-15,-17 10-16 16,-24 15-10-16,-21 6 21 15,-7-3-22-15,-7-6 1 16,-15-19-1-16,6-20-10 16,12-24-82-16,4-22-272 15</inkml:trace>
  <inkml:trace contextRef="#ctx0" brushRef="#br0" timeOffset="50651.1313">4562 15739 1057 0,'0'0'49'0,"0"0"-46"15,0 0-3-15,0 0-14 16,117 100 14-16,-71-16 20 16,-5 15 0-16,-6 10-11 0,-10 8-7 15,-4 0 1 1,0-5-6-16,-3-22 1 0,-3-24-105 16,1-22-143-1,-5-29-152-15</inkml:trace>
  <inkml:trace contextRef="#ctx0" brushRef="#br0" timeOffset="50986.1355">4665 15806 467 0,'0'0'504'0,"0"0"-392"16,-5-123-78-16,19 113 1 15,17 10 3-15,18 8-37 16,21 32 12-16,11 14 17 15,6 13-11-15,1 4 16 0,-11 2-30 16,-7-3-3-16,-6-6 7 16,-10-10-2-16,-8-5-1 15,-6-14-6-15,-11-13 2 16,-6-12 11-16,-7-10-12 16,-5 0 9-16,-1-28 13 15,2-26 8-15,-1-25-21 16,-2-16-10-16,-3-12 0 15,1-1-5-15,6 5-8 16,8 24-35-16,6 21-48 16,6 27-38-16,3 23-246 15,-1 8-151-15</inkml:trace>
  <inkml:trace contextRef="#ctx0" brushRef="#br0" timeOffset="51352.1954">6122 15839 771 0,'0'0'83'0,"0"0"-7"16,0 0 31-16,113-46-46 15,-88 9-16-15,-5-3-30 16,-9-3-5-16,-6-6 7 16,-2-1-14-16,-3 3-3 15,-6 4 17-15,-15 13-17 16,-12 16 3-16,-8 14-3 15,-8 8 8-15,-4 38-11 16,-1 12 9-16,10 17-6 0,10 10 7 16,16 7 2-16,18 2 11 15,0-2-6-15,36-16-10 16,22-13 13-16,18-18-13 16,18-15 0-16,8-22-1 15,0-8 1-15,-6-4 6 16,-12-18-5-16,-21-4-5 15,-20 12 6-15,-26 2-5 16,-15 9-2-16,-2 3-28 16,-8 0-102-16,-21 11-274 0</inkml:trace>
  <inkml:trace contextRef="#ctx0" brushRef="#br0" timeOffset="54425.9755">9950 15440 569 0,'0'0'38'0,"0"0"-38"15,0 0 0-15,0 0 10 16,0 0-7-16,0 0 50 15,0 0 21-15,-87 8-46 16,87-6-10-16,0 2-14 0,0-4-3 16,29 0 58-16,20 0-4 15,27 0 40-15,31 0-32 16,26-18-19-16,32-4 9 16,18-6-40-16,13-2 0 15,4-2 8-15,8-6-11 16,-3 1 0-16,-11 6 2 15,-18-1-8-15,-32 5 15 16,-30 9-19-16,-31 2 0 16,-35 6 0-16,-23 6 3 15,-18 2 4-15,-7 2-4 16,0 0 5-16,0 0 5 0,0 0-13 16,0 0-3-1,-3 0-34-15,-3 0-60 0,6 0-67 16,0 0-217-16</inkml:trace>
  <inkml:trace contextRef="#ctx0" brushRef="#br0" timeOffset="55061.9712">12178 14589 238 0,'0'0'99'0,"0"0"-73"15,0 0 0-15,0 0 86 16,0 0-10-16,0 0-45 15,-65-59 29-15,57 47-7 16,-1 0 24-16,5 2-22 16,1 3-25-16,0 4 6 15,3 3-15-15,0 0-28 16,3 38-19-16,21 27 0 16,7 29 47-16,3 17-34 15,-3 11 0-15,-6 5 15 16,-5-7-15-16,-3-13 5 15,1-7-10-15,1-8-5 0,-2-16 16 16,-3-9-16-16,-1-13-1 16,-2-12 0-16,-2-8 1 15,-2-10 0-15,-5-8-3 16,2-6 0-16,-4-6-2 16,2-4 2-16,5 0-1 15,7-4-54-15,8-25-55 16,14-18-147-16,1-17-243 15</inkml:trace>
  <inkml:trace contextRef="#ctx0" brushRef="#br0" timeOffset="55481.1051">13160 14189 847 0,'0'0'78'0,"0"0"-52"16,0 0 16-16,0 0 27 16,0 0 5-16,0 0-46 15,-29-28-25-15,35 81 0 0,15 26 19 16,2 25 30-1,1 15-37-15,-1 15 12 0,-8 0 3 16,1 0-16-16,-5-9 8 16,0-21-15-16,1-11-5 15,0-17 21-15,1-13-22 16,-3-15-1-16,-1-13 7 16,-5-14-7-16,-2-10 4 15,0-7-4-15,0-4 0 16,-2 0 7-16,0 0-3 15,0-4-8-15,0-17-10 16,0-8-75-16,6-1-17 16,9-5-143-16,3-3-110 15</inkml:trace>
  <inkml:trace contextRef="#ctx0" brushRef="#br0" timeOffset="55882.1743">13234 14913 888 0,'0'0'108'0,"0"0"-100"0,0 0 38 16,0 0-23-16,0 0-22 15,0 0 16-15,152-36-8 16,-19 0 19-16,48-11-3 16,39-4-9-16,41-8 43 15,20 2-51-15,2 0 14 16,-16 3-2-16,-31 0-17 15,-33 6 6-15,-47 3-9 16,-45 13 2-16,-43 10 4 16,-42 10 0-16,-26 6-10 15,-18 6 4-15,-44 0-125 16,-31 0-123-16,-24 11-629 0</inkml:trace>
  <inkml:trace contextRef="#ctx0" brushRef="#br0" timeOffset="56747.354">12597 15404 381 0,'0'0'212'0,"0"0"-183"0,0 0-20 16,0 0 16-16,0 0 41 16,-46 112-15-16,46-105 16 15,0-3-16-15,0-2-13 16,0-2 13-16,0 0-11 16,0 0 26-16,0 0 14 15,0-2-33-15,2-17-9 16,13-9-23-16,7-8-8 15,3-6 24-15,4-14-25 16,9-4 11-16,2-8-5 16,5-4-2-16,5-8 15 15,0-1-19-15,0-5 0 0,0 3 15 16,-1 7-18-16,-5 10 16 16,-6 10-7-16,-3 12-5 15,-12 10 23-15,-9 14-27 16,-8 12 0-16,-6 4 5 15,0 4-8-15,0 0 0 16,0 0-8-16,0 16-18 16,-16 13 8-16,-3 7-96 15,-1-3-178-15,-3 1-530 16</inkml:trace>
  <inkml:trace contextRef="#ctx0" brushRef="#br0" timeOffset="60995.2653">5772 17486 716 0,'0'0'40'0,"0"0"-38"15,0 0 1-15,0 0 23 16,0 0 34-16,0 0-30 15,0 0 4-15,91 62 27 16,-81-23-21-16,-6 8 5 16,-4 9-22-16,-4-2-7 15,-23 0 21-15,-11 0-23 0,-7 0 0 16,-3-1-3 0,-4-7-6-16,1-12 7 0,7-10-11 15,6-16 1-15,9-8 12 16,6-10-13-16,5-34 12 15,12-18-13-15,6-5 5 16,0-1-15-16,33 6 3 16,12 14 3-16,10 8 3 15,3 7 0-15,7 16 1 16,0 17-4-16,-3 0 4 16,-2 26 2-16,-2 20-2 15,-9 6 2-15,-3 6-1 16,-7 7 0-16,-14 1 4 0,-12 10-4 15,-13 4-1 1,-5-4 7-16,-30 4-7 16,-4-17-5-16,-3-23-63 0,5-18-126 15,-1-22-100-15</inkml:trace>
  <inkml:trace contextRef="#ctx0" brushRef="#br0" timeOffset="61228.9906">6022 17235 982 0,'0'0'31'0,"0"0"-22"0,161 42-9 16,-84 10 48-16,8 6-14 16,-4 14 16-16,-4 8-22 15,-8 5-15-15,-5 9 7 16,-6 8-18-16,-12 7 10 15,-15 16-12-15,-14 4 0 16,-10 0-5-16,-4-17-45 16,-1-28-118-16,2-34-187 15</inkml:trace>
  <inkml:trace contextRef="#ctx0" brushRef="#br0" timeOffset="61551.0824">7272 17512 1037 0,'0'0'47'0,"120"1"-45"16,-53 25 3-16,-5 11 17 16,-8 3-14-16,-12 8 11 15,-11 6-16-15,-6-4 0 16,-11 2 16-16,-12 2-16 15,-2-3 6-15,0-3-4 16,-23-12-2-16,-4-18 14 16,-10-14-17-16,-10-8 12 15,-4-42 5-15,-5-17-9 16,0-8-7-16,7-9-1 0,13-1-10 16,17 11-9-16,14 16-62 15,5 14-89-15,16 7-131 16,21 11-19-16</inkml:trace>
  <inkml:trace contextRef="#ctx0" brushRef="#br0" timeOffset="62112.8128">7588 17415 383 0,'0'0'189'0,"0"0"-86"16,0 0 2-16,0 0-5 16,0 0 2-16,0 0-24 15,112 147-32-15,-85-97-13 16,-1-2-12-16,3-4 1 0,-2-8-21 15,-1-8 1 1,3-6-2-16,-4-10 2 0,2-12 0 16,0 0-2-16,-3-18-5 15,3-22-8-15,-10-8-29 16,-6-11-28-16,-11-2-11 16,0-2-7-16,0 13 81 15,0 14 7-15,0 14 39 16,-2 15 36-16,0 7-19 15,2 0-50-15,0 17-5 16,4 22-1-16,15 0 23 16,7 4-20-16,3-3 0 15,3-10-3-15,5-2 2 0,1-16-4 16,3-6 2-16,-6-6-14 16,-6-10-1-16,-4-22 5 15,-10-12 10-15,-9-9-3 16,-6-11 3-16,0-10-1 15,-4-8 3-15,-21-10-2 16,-1 2 20-16,0 9-9 16,5 11 16-16,11 24 15 15,2 19-8-15,8 19 15 16,0 8-29-16,12 17-19 16,9 29-1-16,6 20 8 15,0 6 21-15,-2 9-29 16,2-1 0-16,2-6 5 15,0-6-5-15,0-6-13 0,0-8-70 16,-8-5-71-16,-7-13-79 16,-14-10-63-16,0-16-194 15</inkml:trace>
  <inkml:trace contextRef="#ctx0" brushRef="#br0" timeOffset="63149.8867">8061 17413 745 0,'0'0'160'16,"0"0"-136"-16,0 0-23 16,0 0 0-16,0 0-2 15,138-84-7-15,-74 66 7 0,6 6-4 16,-3 8 8-16,-3 4-3 16,-8 9 27-16,-10 16-10 15,-6 15 30 1,-6 6 3-16,-8 11-5 0,-3 1-3 15,-3 4-29-15,0-2 2 16,-4-4-6-16,-1-10-9 16,-3-2 9-16,-2-12-6 15,-3-6-3-15,-5-12 7 16,1-5-5-16,-3-9 1 16,0 0 9-16,0-23 2 15,0-21-1-15,-14-14-13 16,1-15-1-16,-1-6-4 0,4-1-11 15,1 0 10 1,7 11-15-16,2 11 18 0,0 14-2 16,11 10 3-16,11 20 2 15,7 9-1-15,2 5 1 16,5 13 0-16,1 23 5 16,-5 3-5-16,-5 6 12 15,-12 5-10-15,-8-6-1 16,-5 4-1-16,-2-10 3 15,0-3-10-15,0-9-14 16,0-12-68-16,0-10-72 16,0-4-68-16,0-17 136 15,0-22-165-15,0-11 79 0,0-12 118 16,0-1-31 0,-2 5 92-16,2 8 156 0,0 14 56 15,7 13 11-15,12 16-33 16,3 7-67-16,8 0-63 15,-4 30-14-15,3 6 0 16,-2 4-26-16,-5 0-11 16,-2-4 16-16,-2-4-23 15,0-2 0-15,0-7-2 16,-5-14 1-16,3-4-3 16,-3-5 2-16,3 0-3 15,-3-27 1-15,-4-9-25 0,-2-4-9 16,-3-8 11-16,-1 6 25 15,1 3-1-15,0 8 3 16,0 17-2-16,4 6 10 16,1 8 1-16,1 0-11 15,6 17 2-15,6 14 8 16,3 1 11-16,-1-2-19 16,5 2 0-16,3-10-2 15,-1 0 1-15,4-11 3 16,-1-8-4-16,-5-3 0 15,-3 0 7-15,-5-22-6 16,-6-9 1-16,-3-11-2 16,-10-10 0-16,-2-11-5 15,0-10 9-15,0-11-4 16,-12-8 9-16,-1 2-3 0,5 6 14 16,4 15-11-16,4 25 16 15,0 14 30-15,0 24-32 16,0 6-10-16,14 29-13 15,11 22 0-15,4 8 18 16,0 5-18-16,0 1 0 16,-3-2 8-16,3-1-7 15,0-12-2-15,0-1-43 16,-6-13-74-16,-8-15-90 16,-12-12-242-16</inkml:trace>
  <inkml:trace contextRef="#ctx0" brushRef="#br0" timeOffset="63284.1811">9551 17038 768 0,'0'0'241'0,"0"0"-215"16,0 0-19-16,0 0-5 16,114-26-2-16,-20 4-28 15,6-8-328-15</inkml:trace>
  <inkml:trace contextRef="#ctx0" brushRef="#br0" timeOffset="64331.3229">12688 17401 763 0,'0'0'147'0,"0"0"-133"0,0 0-1 15,0 0 8 1,0 0-12-16,0 0 6 0,48 12 59 16,40-12 1-1,37 0-24-15,31 0-18 0,29-15-15 16,18-4 17-16,6-9-34 15,3-2 4 1,-14 2 3-16,-15-3 1 0,-25 0 11 16,-34 9-16-16,-30 0 0 15,-36 8 18-15,-27 6-19 16,-21 4 11-16,-10 4 7 16,0 0-7-16,0 0 11 15,0 0-25-15,0 0 0 16,0 0-4-16,0 0 1 15,0 0-19-15,0 0-80 0,6 0-128 16,14 0-239-16</inkml:trace>
  <inkml:trace contextRef="#ctx0" brushRef="#br0" timeOffset="64647.0031">15148 16441 941 0,'0'0'103'0,"0"0"-91"15,0 0-6-15,-141-30 16 0,110 46-19 16,-2 19 4-16,-3 24 2 16,7 21 1-16,5 11 29 15,4 10-8-15,9 16-6 16,8-1 23-16,3 5-20 15,0-6-6-15,25-8-9 16,4-9-13-16,11-7 9 16,11-15-6-16,14-10-4 15,20-16 1-15,13-16-56 16,2-16-63-16,-2-18-245 16,-13-4-354-16</inkml:trace>
  <inkml:trace contextRef="#ctx0" brushRef="#br0" timeOffset="65029.8066">15772 16338 932 0,'0'0'116'0,"0"0"-80"0,0 0-29 16,0 0 21-16,143-44-4 16,-83 84-12-1,2 23 29-15,1 17-23 0,-3 18 7 16,-14 0 3-16,-10 5-12 15,-14 0 0-15,-15-6-14 16,-7-3-1-16,-2-3 11 16,-25-11-10-16,-2-10-1 15,1-12 0-15,7-12-1 16,13-16 0-16,8-12-103 16,0-18-154-16,19-8-424 15</inkml:trace>
  <inkml:trace contextRef="#ctx0" brushRef="#br0" timeOffset="65316.0844">16280 16856 997 0,'0'0'102'15,"0"0"-35"-15,0 0-46 16,0 0-2-16,0 0 0 15,0 0-15-15,67-8 12 16,46-6 24-16,50-12-20 16,44-24 28-16,23-16-33 15,11-15-12-15,-10-13-3 16,-19 0 2-16,-30 5 1 0,-43 17-3 16,-53 14 0-16,-45 22 21 15,-41 22-21-15,-39 14 0 16,-71 23-109-16,-58 31-489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55:39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3714 1365 340 0,'0'0'409'0,"0"0"-305"16,0 0-52-16,0 0 60 16,0 0-86-16,0 0-26 15,31 51 0-15,-16 31 19 0,4 18 5 16,-4 9 18-1,3 8-22-15,-1-4-4 0,-1-9-2 16,2-12-7 0,-5-19-2-16,0-17-5 0,-3-12 0 15,-1-17-1 1,-3-6 1-16,-4-11-26 0,-2-10-119 16,0 0-141-16,0-14-17 15</inkml:trace>
  <inkml:trace contextRef="#ctx0" brushRef="#br0" timeOffset="68558.7912">4255 940 903 0,'0'0'102'0,"-129"-58"-95"16,62 46 6-16,-7 9-13 15,-3 3 20-15,-4 13 13 16,-1 28-11-16,0 24-17 16,3 26 15-16,4 28-10 15,6 29 5-15,15 22 30 16,21 16-4-16,29-3-22 16,6-15 0-16,51-21-19 15,29-31 25-15,16-28-19 0,16-27 2 16,4-28 2-16,1-28-3 15,-9-5 6-15,-4-41-10 16,-11-29-2-16,-17-18 15 16,-16-25-13-16,-23-21 6 15,-22-19-5-15,-17-3-3 16,-4 2 10-16,-36 20-11 16,-20 27-4-16,-7 25 2 15,-1 26-6-15,4 28 1 16,11 22-4-1,8 6-46-15,18 17-63 0,21 2-277 0,6-9-247 16</inkml:trace>
  <inkml:trace contextRef="#ctx0" brushRef="#br0" timeOffset="68778.2391">4752 900 1126 0,'0'0'77'0,"0"0"-50"15,0 0-27-15,0 0 0 16,18 181 7-16,20-60 10 16,11 22 35-16,2 11-39 15,-2 10-9-15,-7-14-1 16,-9-14-3-16,-4-28 1 16,-8-30-1-16,-5-22-40 15,-10-21-31-15,-6-23-81 0,-2-12-249 16</inkml:trace>
  <inkml:trace contextRef="#ctx0" brushRef="#br0" timeOffset="69128.2425">5084 721 736 0,'0'0'169'15,"0"0"-131"-15,135-83-15 16,-83 83 37-16,6 0-15 15,4 25-1-15,3 22-10 16,-3 9-9-16,-15 11-17 0,-20 10-4 16,-27 9 9-1,-11 13-7-15,-56 11-3 0,-24 8 6 16,-18-2-7-16,-1-13-4 16,12-25 1-1,24-29 1-15,30-26-3 0,22-23 7 16,15 0 16-16,7-6-1 15,0-10-14-15,27 4-5 16,27 4-17-16,23 8 17 16,17 0 1-16,13 32 2 15,8 14-1-15,8 13-2 16,13 3-5-16,14-4 3 16,12-10-210-16,-2-18-549 0</inkml:trace>
  <inkml:trace contextRef="#ctx0" brushRef="#br0" timeOffset="69447.651">7390 854 1168 0,'0'0'0'16,"0"0"-8"-16,0 0-20 16,4 166 28-16,15-55 2 0,-4 23 8 15,-1 13-1 1,-4 3-5-16,1-5 2 0,7-24-2 16,3-22-4-16,5-31 0 15,1-32 6-15,-1-21-4 16,10-15 11-16,11-7 3 15,13-37-7-15,14-28-9 16,0-14-88-16,-3-7-177 16,-9 1-172-16</inkml:trace>
  <inkml:trace contextRef="#ctx0" brushRef="#br0" timeOffset="69711.8238">8257 1229 811 0,'0'0'113'0,"0"0"-84"16,0 0 14-16,0 0 40 15,0 0-44-15,0 0-31 16,111 32 1-16,-69 14 33 16,-2 12-24-16,-11 7 12 15,-11 4-25-15,-15 6 5 16,-3-1 12-16,-19-6-18 16,-16-10 10-16,-5-19-12 15,2-21-2-15,-5-18 17 16,-1-23-3-16,-3-33 17 15,-1-20-20-15,12-18-7 16,16-5-8-16,18 4-12 0,4 3-64 16,47 15-160-1,16 16-542-15</inkml:trace>
  <inkml:trace contextRef="#ctx0" brushRef="#br0" timeOffset="70321.6015">8851 1046 978 0,'0'0'136'0,"0"0"-128"15,-160 117 5-15,104-53 26 16,10 10 12-16,17 7-18 0,18-5-16 16,11-8-5-16,4-11-12 15,23-8 1-15,4-15 13 16,1-14-14-16,-3-12 4 15,-6-8 2-15,6-10-1 16,2-32 6-16,3-17-11 16,-3-10-6-16,-2-6 2 15,-6 7-7-15,-3 16 5 16,-3 18 3-16,-5 20 0 16,-3 14-3-16,6 0-5 15,9 25-22-15,12 25 31 16,9 21 2-16,1 11 12 15,-3 15-2-15,-7 15-9 16,-7 3 11-16,-16-1-11 16,-11-12 2-16,-2-22-3 0,-13-16 4 15,-18-15 4-15,-3-15-7 16,3-12 0-16,2-16 4 16,2-6 3-16,-2-18 14 15,-2-31-7-15,6-21-12 16,13-18-2-16,9-23-1 15,3-5-3-15,20 7-3 16,18 12-3-16,11 21 3 16,5 18 3-16,-1 15-2 15,0 17 2-15,-8 14-2 0,-7 11 2 16,-3 1 2 0,-4 0 1-16,-2 24 13 15,-2 6-12-15,-4 4 6 0,-4 4 2 16,-3 2-8-16,-7-2 4 15,-2-4-5-15,-4-8-9 16,1-8-35-16,-4-18-98 16,0 0-369-16</inkml:trace>
  <inkml:trace contextRef="#ctx0" brushRef="#br0" timeOffset="70473.7711">9335 942 990 0,'0'0'101'0,"0"0"-99"16,0 0 3-16,0 0-5 0,0 0-48 16,0 0-151-1,56 16 32-15,-2 18-45 0,1 2-260 16</inkml:trace>
  <inkml:trace contextRef="#ctx0" brushRef="#br0" timeOffset="70695.0679">9701 1195 416 0,'0'0'178'0,"0"0"-56"15,0 0 50-15,0 0-4 16,0 0-56-16,0 0-19 16,18-18-77-16,-14 5 2 15,-4 4-2-15,0 6 10 16,0 3 11-16,0 0-37 16,-12 3-17-16,-9 23 14 0,-10 12-3 15,-1 8 6-15,14-2 0 16,18 2 2-16,0-3-6 15,31-5 4-15,30-8-21 16,17-13-74-16,18-14-199 16,2-3-418-16</inkml:trace>
  <inkml:trace contextRef="#ctx0" brushRef="#br0" timeOffset="71246.6858">2566 4028 1210 0,'0'0'0'15,"317"-64"-19"-15,16-29 15 16,109-36 6-16,93-31-2 16,80-13 22-16,60 4 18 15,40 17 14-15,3 23-16 16,-24 21-19-16,-52 12-15 0,-87 14-3 15,-92 10 10 1,-101 5-10-16,-104 13 4 16,-86 12-5-16,-83 14-1 15,-58 10-7-15,-33 8-10 0,-81 10-33 16,-73 0-60-16,-80 24-163 16,-72 22-431-16</inkml:trace>
  <inkml:trace contextRef="#ctx0" brushRef="#br0" timeOffset="71564.7543">2885 4528 1240 0,'0'0'70'0,"0"0"-70"0,0 0-42 16,196-52 42-16,74-25 9 15,124-37 13-15,120-29 18 16,90-15-18-16,65-3-7 16,26 0 7-16,-27 10 3 15,-37 18-19-15,-65 18 1 16,-76 21-5-16,-76 17 4 16,-88 17-6-16,-88 11 0 15,-77 14-8-15,-68 13 7 16,-46 5 0-16,-31 9-6 15,-16-4-20-15,-27 6 1 16,-49 5-88-16,-42 1-203 16</inkml:trace>
  <inkml:trace contextRef="#ctx0" brushRef="#br0" timeOffset="73745.7923">9790 4588 1139 0,'0'0'72'0,"0"0"-71"16,0 0 6-16,0 0-5 15,0 0 3-15,0 0-5 16,0 0-23-16,37 166 23 16,21-10 43-16,7 47 4 15,-11 43-12-15,-10 30-9 16,-7 23 0-16,-4 28 11 15,-5 21-18-15,1 17 16 0,0 10-15 16,2 16 13-16,0 16-1 16,2 8-16-1,8 11-6-15,8-4 7 0,11-8-13 16,14-16 5-16,8-20 0 16,1-29-6-16,-1-33 15 15,-4-30-16-15,-6-34 5 16,-6-30-2-16,-10-27 1 15,-9-26 3-15,-16-25-3 16,-11-24-5-16,-16-24 10 16,-4-26-10-16,0-24 0 15,-26-25-1-15,-16-21-14 0,-14-25-46 16,-11-47-34-16,-5-34-42 16,5-36-145-16</inkml:trace>
  <inkml:trace contextRef="#ctx0" brushRef="#br0" timeOffset="74845.1211">23669 3257 635 0,'0'0'80'0,"0"0"-51"15,0 0 0-15,-48-115 82 16,38 89 30-16,2 4-76 16,4 7-6-16,2 7-20 0,0 7-14 15,2 1 12-15,0 7-37 16,0 46-9-16,18 41 9 16,9 51 24-16,6 61 10 15,3 47-6-15,1 40 1 16,-1 31 17-16,-5 22-21 15,-4 20-3-15,2 19-1 16,-2 9 5-16,2 12 3 16,2 4-14-16,0-3 9 15,5 0 4-15,1-8-18 0,4-10 1 16,-3-17-5 0,1-19-3-16,-3-28 14 0,-5-30-16 15,-4-32 8 1,-7-32 5-16,-5-33-5 15,-3-33 0-15,-10-35-5 0,-2-29-2 16,0-37 4-16,-6-28-6 16,-17-34-9-16,-10-21-46 15,-16-64-66-15,-16-45-112 16</inkml:trace>
  <inkml:trace contextRef="#ctx0" brushRef="#br0" timeOffset="78363.7661">10010 5681 553 0,'0'0'140'0,"0"0"-97"16,0 0-38-16,0 0 49 15,0 0 51-15,0 0-13 16,0 0-45-16,-29-13-7 16,29 13-20-16,0 0 3 15,0 0-11-15,0 0 0 16,11 0 6-16,43-1-18 15,37-16 33-15,34-9 16 16,35-10-25-16,18-4 3 0,17-2-7 16,3-3-6-16,2 4 14 15,-3-3-19-15,-19 4-3 16,-16 4 2 0,-28 3-8-16,-29 8 7 0,-32 6-7 15,-23 5 1-15,-27 7 6 16,-13 0-7-16,-6 3 11 15,-2 2-2-15,-2-2 3 16,3 3 8-16,-3-2-19 16,2 3-2-16,0 0 0 15,0-2-25-15,0 2-36 16,6-3-76-16,-4-10-143 0,5-3-300 16</inkml:trace>
  <inkml:trace contextRef="#ctx0" brushRef="#br0" timeOffset="78895.909">12071 4648 442 0,'0'0'111'16,"0"0"-103"-16,0 0 34 0,0 0 91 15,0 0-22-15,0 0-30 16,-35-72-15-16,33 66 6 16,-3 0-11-16,0 2-23 15,5 1 2-15,-2 2-9 16,2 1-1-16,0 0-12 15,0 0-18-15,0 4-9 16,0 28 8-16,2 16 1 16,16 21 14-16,5 8 0 15,-2 11 7-15,6 7 12 16,0 1-21-16,0-2 4 16,2-5 2-16,0-9-11 0,0-10 6 15,0-7-2 1,0-6-7-16,-4-11 13 0,-6-6-13 15,-3-5-4-15,-5-11 5 16,-5-6-3-16,-3-7 1 16,-3-3-3-16,0-5 0 15,0-2 0-15,0-1 3 16,0 0-6-16,0 0-6 16,0 0-25-16,0-9-30 15,-3-19-80-15,3-12-154 16,0-6-322-16</inkml:trace>
  <inkml:trace contextRef="#ctx0" brushRef="#br0" timeOffset="79502.0344">12472 4561 304 0,'0'0'96'15,"0"0"-28"-15,0 0 44 16,0 0-20-16,0 0 17 16,0 0-21-16,-2-62-3 15,0 61-11-15,2 1-11 16,0 0-21-16,0 0-17 15,0 0-7-15,0 5-18 16,0 24 0-16,0 17 29 16,6 10 0-16,10 14-6 15,2 4-1-15,2 7 0 0,0 2 21 16,4 6-36-16,-1-3 8 16,-1-5 0-16,0-15-3 15,-2-10-1-15,-1-10-7 16,-4-9-2-16,-1-6 7 15,-6-9-7-15,-1-8-3 16,-3-4 2-16,-2-6-1 16,0-4 3-16,0 0-3 15,-2 0-9-15,0-12-23 0,4-16-77 16,-2-10-97 0,-2-4-233-16</inkml:trace>
  <inkml:trace contextRef="#ctx0" brushRef="#br0" timeOffset="79982.8192">12684 5019 635 0,'0'0'218'0,"0"0"-178"16,0 0 33-16,0 0 29 16,0 0-56-16,0 0-22 0,-12-6-13 15,12 6 8-15,0 0 6 16,0 0-6-16,0 0 4 16,0 0-2-16,-2 0 0 15,2 0 9-15,0 0-20 16,0 0 6-16,0 0-5 15,0 0-3-15,8-4-1 16,21-4-7-16,15-1 1 16,14-2 10-16,15-3-9 15,12-2 4-15,17-6-4 16,30-4-2-16,22-6 16 16,19-3-14-16,3 0 14 0,-13 2-4 15,-27 5-8-15,-31 8-1 16,-34 7-2-16,-31 2-1 15,-22 9 9-15,-12-2-7 16,-6 4-2-16,0 0 2 16,0-2 2-16,0 2-4 15,-22 0-32-15,-20 2-19 16,-27 18-103-16,-18 4-443 16</inkml:trace>
  <inkml:trace contextRef="#ctx0" brushRef="#br0" timeOffset="82720.7467">10331 7583 229 0,'0'0'159'0,"0"0"-97"0,0 0 6 15,0 0 9-15,0 0 18 16,0 0 15-16,-42 14-53 16,42-14-15-16,0 0-6 15,0 3 1-15,0-3-11 16,0 4-15-16,0-1-2 15,18 3 5-15,17 0 44 16,16-3-10-16,17-1-16 16,13-2-4-16,23 0 18 15,16 0-34-15,15-13 4 16,15-8 4-16,14-3-6 16,15-7 5-16,1-7-15 0,8-4-1 15,-8-8 11 1,-9-4-14-16,-3 2 12 0,-12 2-2 15,-11 4 3-15,-12 7 11 16,-15 6-20-16,-15 5 9 16,-18 7-1-16,-12 3 1 15,-15 7 1-15,-9 0-9 16,-7 1-5-16,-9 2 20 16,-6 0-18-16,-4 2 1 15,-10 2 0-15,-2 1 0 16,-4 0-3-16,-5 3-1 15,-2 0 1-15,2 0 2 16,-2 0-2-16,0 0-3 0,0-1-21 16,-6-1-28-16,-19-3-37 15,-2-5-107-15,-2-9-287 16</inkml:trace>
  <inkml:trace contextRef="#ctx0" brushRef="#br0" timeOffset="83129.021">13123 6567 730 0,'0'0'120'0,"0"0"-45"16,0 0-2-16,0 0 19 16,0 0 2-16,0 0-56 15,-36-83-16-15,36 80 3 0,0 3-4 16,0 0-2-16,0 0-14 15,0 0-4-15,0 0-2 16,0 24 4-16,11 18-3 16,16 22 3-16,6 20 19 15,8 13 11-15,5 9-14 16,-1 2 2-16,4-5 3 16,-4-8-9-16,-5-8-3 15,-3-11-10-15,-5-12-2 16,-6-14 13-16,-5-12-12 15,-6-10-1-15,-3-9 0 16,-6-10 0-16,-2-5-1 16,-1-4-1-16,-3 0-12 15,0 0 5-15,0-19-30 0,0-24-62 16,0-19-64-16,0-11-105 16,-3-8-145-16</inkml:trace>
  <inkml:trace contextRef="#ctx0" brushRef="#br0" timeOffset="83413.7606">13551 6472 515 0,'0'0'293'16,"0"0"-201"-16,0 0-29 0,0 0 67 16,0 0-39-16,0 0-69 15,31-24-16 1,-4 81 12-16,4 16 29 0,-2 15-29 15,4 12 10-15,-2 1 4 16,3-1-14-16,-5-13 3 16,-7-14-15-16,-2-12-4 15,-4-13 12-15,-5-9-13 16,-3-15-2-16,0-10 0 16,-4-12-2-16,0-2-14 15,1-20-62-15,-1-20-79 16,-4-12-239-16,0-4-12 0</inkml:trace>
  <inkml:trace contextRef="#ctx0" brushRef="#br0" timeOffset="84596.1295">13767 6843 581 0,'0'0'127'16,"0"0"-60"-16,0 0 47 0,0 0 27 15,0 0-29-15,0 0-72 16,-38-20-29-16,38 20 4 15,4 0-12-15,23 0 6 16,13-1 15-16,12-5-12 16,12-8 4-16,11-4 0 15,6-6-7-15,6-2 16 16,-3-1-19-16,-1 4 6 0,-7-2 1 16,-9 2-1-1,-9 6 3-15,-14 3-10 0,-11 1 2 16,-8 6 14-16,-9 3-18 15,-5 1 12-15,-5-2-7 16,-1 3 0-16,-3 0 10 16,-2 2-13-16,0-2-3 15,0 0 5-15,0 2-1 16,0-4 6-16,0-2-5 16,0-8-2-16,0-6 10 15,-7-4-15-15,-6-6 0 16,-3-6-3-16,1-3 3 15,-3-3 2-15,3-2-2 16,-6-2 0-16,3-3-2 16,-1 2 7-16,1-1-8 0,2-1 3 15,0-1 0 1,1 0 1-16,-3 0-1 16,2 0 0-16,3 0 0 0,0 2 2 15,1 0-4-15,-1 4 2 16,2 2 0-16,0 2 2 15,0 1-2-15,-1 1-1 16,4-2 1-16,-1 2 0 16,0 1 2-16,-2-2-2 15,2 3 0-15,-5 0-1 16,5 0 4-16,-1 0-4 16,-2 2 1-16,3 3 0 0,3 2-1 15,-3 0 2-15,2 3-1 16,0 2 1-16,1 2-1 15,1 0 0-15,1 3 0 16,0-2 0-16,-1-1-3 16,2 2 7-16,-1 0-4 15,0 1 0-15,2 4 1 16,-1-1 0-16,-1-1-1 16,2-1 0-16,0 3-2 15,0-2 6-15,-1 1-8 16,0 1 3-16,1 0 1 15,0 3 3-15,-2 0-3 16,4 5 0-16,-2-2-1 16,2 3 2-16,-3 2-1 0,3 2 0 15,0 2 0 1,0 0-2-16,0 0 2 0,0 0-2 16,0 0 1-16,0 0 1 15,0 0-11-15,0 0 9 16,0 0-2-16,0 0 4 15,0 0-3-15,0 0-1 16,0 0 3-16,0 0 1 16,0 0-4-16,0 0 4 15,0 0-2-15,0 0-3 16,9 0 5-16,16 4 2 16,10 0 0-16,13-2-2 15,12-2 0-15,17 0 5 0,23 0-7 16,21-10 2-16,24-10 0 15,25-6 9-15,17-3-6 16,8 0-6-16,1-1 3 16,-15 0-1-16,-9 1-1 15,-10 3 2-15,-10-2 0 16,-12 2 0-16,-15 2 0 16,-21 2 0-16,-23 1 2 15,-21 9-1-15,-20-1 3 16,-15 7-4-16,-14 2 0 15,-3-2 8-15,2 2-7 16,-4-2-2-16,3 0 1 16,-3 1 0-16,-1 0-11 0,2 4-12 15,-7-4-60-15,0 1-124 16</inkml:trace>
  <inkml:trace contextRef="#ctx0" brushRef="#br0" timeOffset="85734.3489">16995 3828 596 0,'0'0'88'16,"0"0"-38"-16,0 0 133 0,0 0-82 15,0 0-23-15,0 0-3 16,0 0-47-16,-56-86-28 16,41 132-11-16,-5 25 11 15,-9 23 26-15,0 10-10 16,4 2 6-16,12-4-13 15,13-8-8-15,0-10 4 16,22-7-2-16,23-11-3 16,9-12 0-16,6-14-38 15,2-11-67-15,1-21-129 16,-5-8-59-16,-3-6-307 16</inkml:trace>
  <inkml:trace contextRef="#ctx0" brushRef="#br0" timeOffset="86059.7034">17515 3727 657 0,'0'0'134'16,"0"0"-106"-16,0 0 106 15,0 0-31-15,0 0-69 16,0 0-34-16,8-28-29 16,30 63 29-16,9 13 35 0,9 12-27 15,-1 14 21-15,1 11 3 16,-7 6-11 0,-11 6 13-16,-16-1-24 0,-17-3-2 15,-5-8 5 1,-7-5-12-16,-13-12 1 0,7-9-2 15,8-18-56-15,5-10-31 16,0-22-154-16,0-9-164 16</inkml:trace>
  <inkml:trace contextRef="#ctx0" brushRef="#br0" timeOffset="87134.5379">17844 4281 352 0,'0'0'444'0,"0"0"-422"16,0 0 11-16,0 0 94 15,0 0-74-15,0 0-45 16,-2-6-8-16,2 6-1 16,0 0-3-16,0 0 1 15,0 0 3-15,0 0 6 16,18 0-6-16,15 0 23 15,14 0 7-15,16 0-4 16,14-6 5-16,12-2-22 16,7-2 6-16,4 0-8 0,8 0-4 15,6 0 1-15,1 0-4 16,-4-3 0-16,-6-3 4 16,-7 2-4-16,7-3 0 15,9-6 2-15,11 2 10 16,6-4 29-16,-4 2-41 15,-7 2 0-15,-4 3 2 16,-7 2 0-16,-4 0-2 16,-5 2 0-16,-6-1 3 15,-3 2 3-15,-4 1-6 16,-5-2 0-16,-6 0-1 16,-7 0 1-16,-7 0 2 15,-4 0-2-15,-4 2 0 16,2-2 11-16,-1-1-6 15,7 2 5-15,6-5-4 0,-1 2-5 16,4 0 12-16,-5 2-13 16,1 2 0-16,-3-1 10 15,2 4-9-15,-1-1 4 16,-1 1-3-16,1 1 2 16,-7 0 13-16,-6 2-13 15,-4-2 0-15,-6 0 5 16,-4 1-8-16,0-2 11 15,-1 2-9-15,-1-2-3 16,-1 1 16-16,4 0-15 16,1-3 2-16,0 4-3 0,9-5 4 15,2 0 2-15,9-2-6 16,10-3 0 0,3 0 0-16,0 1 0 0,-3 4 3 15,-8 2-3-15,-7 0 0 16,-3 2-1-16,-9-1 1 15,-6 3 0-15,-10 1 0 16,-10 1 4-16,-5-1 1 16,-1 4-5-16,-2-3 0 15,5 0 3-15,1-1 0 16,1 1-3-16,1 1 0 16,1-1 0-16,2-2 0 15,0 1 3-15,0 1-4 16,-2 1 1-16,-4 1 0 0,1-3 4 15,1 1-4-15,8 0 0 16,8 1 0 0,-1-1 3-16,2 0-3 0,-6 1 0 15,-5 0 0-15,-4 0 4 16,-5 1-4-16,-4 1 0 16,-2-2 6-16,-5 3-3 15,-2 0 0-15,0 0-3 16,0 0 6-16,0 0-5 15,0 0-1-15,0 0-4 16,0 0 3-16,0 0-14 16,2 0 5-16,7 0-19 0,5 0 15 15,1 0 11 1,-3 0-10-16,-4 0-11 0,-3-2-22 16,-3-6-58-16,-2-2-139 15,0-2-561-15</inkml:trace>
  <inkml:trace contextRef="#ctx0" brushRef="#br0" timeOffset="87852.0232">23372 1995 49 0,'0'0'499'0,"0"0"-499"16,0 0 0-16,0 0 69 16,44 122 14-16,-30-72 23 15,1 9-32-15,1 4-27 16,-3 6 20-16,3 3-35 16,-3 0-11-16,-1 4 15 15,1-2 1-15,-4 1-2 0,-3 0-24 16,1 0 8-16,-4-3 15 15,-1 0-21-15,0-5-1 16,0-3 0-16,0-2-11 16,3-3 28-16,-1-4-20 15,0 2-3-15,4 3 5 16,-2 0-6-16,1 0 11 16,-1-2-7-16,2-4-5 15,-2-5 13-15,0-5-15 16,1-4 5-16,-3-4-7 15,4-6 4-15,-4-2 0 16,-2-8-4-16,3-2 0 16,-3-1-1-16,0-9 0 0,-2-1-34 15,0-7-69-15,0 0-113 16,0-10-199-16</inkml:trace>
  <inkml:trace contextRef="#ctx0" brushRef="#br0" timeOffset="88087.2562">23296 3452 600 0,'0'0'136'16,"0"0"-136"-16,0 0-12 0,192-45 5 15,-81 15-104-15</inkml:trace>
  <inkml:trace contextRef="#ctx0" brushRef="#br0" timeOffset="89186.5509">13279 14437 930 0,'0'0'60'0,"-127"10"-55"16,100-4-3-16,14-6 11 15,13 2-4-15,9 1 28 0,49-3-35 16,39 0 19-16,44 0 37 15,49-28-44-15,36-11 8 16,38-13 15-16,29-6-12 16,27-7 6-16,6 4-7 15,2 1-2-15,-12 9 4 16,-35 14-18-16,-47 8-5 16,-49 13-2-16,-51 8 1 15,-45 6-1-15,-37 2-1 16,-31 0-1-16,-13 0-5 0,-8 0-50 15,0 0-28-15,-23 0-72 16,-10-18-301-16</inkml:trace>
  <inkml:trace contextRef="#ctx0" brushRef="#br0" timeOffset="89477.7544">16354 12918 1183 0,'0'0'31'0,"0"0"-30"16,0 0-1-1,-5 123 0-15,5-23 5 0,31 24 40 16,9 20-20-16,10 16-2 16,2 3 4-16,4 9-8 15,0-4-2-15,-6-9-16 16,-2-17 0-16,-5-26 2 15,-3-29-1-15,-7-24-2 16,-10-25 0-16,-8-24-6 16,-6-14-1-16,-6-23-63 15,-1-39-4-15,-2-28-219 16,0-24-268-16</inkml:trace>
  <inkml:trace contextRef="#ctx0" brushRef="#br0" timeOffset="90010.5332">16362 13028 1087 0,'0'0'32'16,"0"0"-32"-16,0 0-6 15,116-50 6-15,-16 19 16 16,30-2 9-16,17-5-15 15,8-1 3-15,7 4-10 16,-16 2 4-16,-12 3 1 16,-21 7-5-16,-26 8 16 0,-24 7-17 15,-18 8 3-15,-16 0-4 16,-3 8 0-16,-4 28 6 16,5 20 8-16,2 20 5 15,4 17 19-15,7 19-19 16,8 17 3-16,0 1-4 15,6-2-3-15,2-10 2 16,-5-11-15-16,0-15-1 16,-4-12 6-16,-7-16-6 15,-5-14 4-15,-10-14-6 16,-13-14 0-16,-10-9 2 16,-2-8 5-16,-16 2-7 15,-28 0 0-15,-19 9 2 0,-19 11-1 16,-16 9-1-16,-16 12 0 15,-11 6-2-15,-8 8 6 16,-4-2-7-16,8-3 3 16,17-11 0-16,21-12 2 15,29-12 1-15,22-12-6 16,23-10-12-16,9-8-86 16,8-28-159-16,0-13-512 15</inkml:trace>
  <inkml:trace contextRef="#ctx0" brushRef="#br0" timeOffset="90344.0617">17035 13586 1103 0,'0'0'62'15,"0"0"-62"-15,0 0 0 16,40 146 5-16,-1-82 10 15,0 0-8-15,-1-8 13 16,-2-10-19-16,-12-15-1 16,-3-12 3-16,-13-10-2 15,-6-8 4-15,-2-1-2 16,0-10 8-16,-19-24-2 16,-15-16-7-16,-2-14-1 15,-4-17-1-15,3-6 4 16,10-1-2-16,11 5-2 0,16 9-4 15,0 10 4-15,27 16 0 16,8 14-2-16,2 13-4 16,-8 17-73-16,-3 4-99 15,-8 13-134-15,-5 19-29 16</inkml:trace>
  <inkml:trace contextRef="#ctx0" brushRef="#br0" timeOffset="90513.0663">17189 13766 734 0,'0'0'158'0,"0"0"-133"16,0 0 16-16,0 0-6 15,0 0-18-15,0 0-17 0,74-54-98 16,-46 38-157-16,-10 16-116 16</inkml:trace>
  <inkml:trace contextRef="#ctx0" brushRef="#br0" timeOffset="90602.7356">17182 14111 547 0,'0'0'66'0,"0"0"-64"15,0 0-2-15,0 0-35 16,161-87-211-16</inkml:trace>
  <inkml:trace contextRef="#ctx0" brushRef="#br0" timeOffset="91060.8717">17428 13586 843 0,'0'0'174'0,"0"0"-136"15,0 0-36-15,0 0 68 16,0 0-19-16,24 146-22 16,-2-94 5-16,0-6-18 15,3-4-3-15,-2-8-5 16,-6-7-7-16,-5-12 6 15,-6-6-7-15,-4-8 0 16,-2-1 9-16,0-4 1 16,0-22 3-16,-10-16-13 15,-7-10 0-15,-3-10-5 0,1-2 5 16,3 6-4-16,3 10 0 16,8 17 4-16,5 19 0 15,0 12-5-15,0 0-5 16,26 20 10-16,11 16 6 15,5 4 4-15,2 1-1 16,1-3-6-16,-5-10 15 16,-5-7-18-16,-12-10 0 15,-7-9 6-15,-12-2 4 16,-4-2 9-16,0-26 14 0,0-16-30 16,-6-6-3-1,-13-4 0-15,1 1-23 16,3 2-56-16,-1 3-52 0,7 9-159 15,7 7-14-15,2 12-22 16</inkml:trace>
  <inkml:trace contextRef="#ctx0" brushRef="#br0" timeOffset="91210.1335">17708 13347 312 0,'0'0'233'0,"0"0"-108"16,0 0 56-16,0 0-6 16,50 106-78-16,-31-60-39 15,4-2-25-15,-1-4-16 16,-2-1-13-16,-7-9 2 0,-2-6-6 15,-6-9-9 1,-5-7-39-16,0-8-52 0,0 0-79 16,-16-9-118-16,-10-19-151 15</inkml:trace>
  <inkml:trace contextRef="#ctx0" brushRef="#br0" timeOffset="91394.7378">17654 13401 365 0,'0'0'200'0,"0"0"-114"16,0 0 18-16,0 0-3 15,0 0-9-15,0 0-8 16,114-73-7-16,-62 100-10 16,-4 5-35-16,-5 8-12 15,-5 4-15-15,-9 4-3 16,-12 2 4-16,-9-1-5 16,-8 1-2-16,0-4-20 15,-14-4-81-15,-7-14-211 0,0-15-468 16</inkml:trace>
  <inkml:trace contextRef="#ctx0" brushRef="#br0" timeOffset="92027.7151">18398 13611 898 0,'0'0'109'16,"0"0"-99"-16,0 0 3 16,0 0 19-16,0 0 17 15,0 0-24-15,61 0-13 16,1 0 3-16,16-2-12 16,18-7 3-16,16-8-6 15,17-5 3-15,23-8 6 0,23-10-9 16,26-8 0-16,19-2 14 15,19-6 13-15,8-1 7 16,7 2-7-16,-2-2-13 16,-5-1 6-16,-6 4-8 15,-7 1 8-15,-9 3 3 16,-11 3 0-16,-2 0 8 16,-9 3-10-16,-5-5 4 15,-7 2-2-15,-10 3 9 16,-15 2-11-16,-7 6-11 15,-10 0-8-15,-13 2 21 16,-18 4-23-16,-20 4 6 0,-29 3-5 16,-24 6 0-1,-21 4 4-15,-12 7-3 0,-12 2-1 16,0-1-1-16,-10-4 0 16,-21 2-53-16,-5-2-28 15,1-1-35-15,4-6-151 16,4-10-818-16</inkml:trace>
  <inkml:trace contextRef="#ctx0" brushRef="#br0" timeOffset="92280.2142">23582 11572 1183 0,'0'0'86'0,"0"0"-20"16,0 0-61-16,0 0 9 15,0 0 30-15,64 172 19 16,-33-59-41-16,5 21 1 16,2 15 10-16,-3 7 0 15,8 1-9-15,1 4-5 16,1-4-15-16,-1-2 8 16,-4-11-12-16,-7-21-3 15,-10-27-38-15,-19-24-29 16,-4-30-34-16,-19-24-198 15</inkml:trace>
  <inkml:trace contextRef="#ctx0" brushRef="#br0" timeOffset="93128.074">12302 14564 860 0,'0'0'79'16,"0"0"-67"-16,0 0 16 16,0 0-1-16,0 0 19 15,0 0-31-15,66 6 65 16,14-6-21-16,23 0-18 15,21 0-8-15,16 0-7 16,16-10-11-16,14-11 24 16,-3-6-35-16,-18 1 0 0,-29 2-4 15,-37 8-1-15,-32 6-20 16,-22 6-54-16,-15-1-74 16,-14 1-286-16</inkml:trace>
  <inkml:trace contextRef="#ctx0" brushRef="#br0" timeOffset="93394.7956">12450 14007 984 0,'0'0'111'0,"0"0"-68"0,0 0 35 16,0 0-58-16,-15 104-5 15,41 32 52-15,6 43-8 16,1 39-17-16,5 21-41 16,8 5 2-16,8-5-3 15,-1-34-141-15</inkml:trace>
  <inkml:trace contextRef="#ctx0" brushRef="#br0" timeOffset="96995.8737">6098 5773 1206 0,'0'0'0'0,"0"0"-81"16,166-113 50-16,-67 98 27 15,14 15 4-15,19 28 12 16,17 54 6-16,10 52 34 16,-1 61-15-16,-20 63-16 15,-35 63 20-15,-48 50-40 16,-46 31 4-16,-27 15 3 16,-55-13-7-16,-30-29 5 15,-22-41-6-15,-11-51 0 16,-6-51 13-16,4-45-13 15,15-43 13-15,28-44-8 16,32-42 0-16,30-34-1 0,21-24-4 16,12-44-12-16,23-26 2 15,46-7 11-15,42 19-1 16,41 44 0-16,39 40 4 16,34 97 32-16,29 90-19 15,13 89-1-15,-1 79-1 16,-21 64-8-16,-27 42-6 15,-35 25-1-15,-27 9 0 16,-23-18 7-16,-14-29-7 16,-11-33-5-16,-2-36-8 15,-4-30-9-15,14-30 22 16,19-49-42-16,35-47-26 16,42-52-97-16,42-69-354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57:29.4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2588 2735 1123 0,'0'0'42'0,"0"0"-36"16,0 0-1-16,0 0 2 16,0 0-5-16,-51 177 29 15,53-53-3-15,21 11-21 0,6 10 1 16,4 0-7-16,0-10 1 16,3-15-2-16,0-29-17 15,0-31-67-15,-7-23-107 16,-14-28-171-16,-15-9-166 15</inkml:trace>
  <inkml:trace contextRef="#ctx0" brushRef="#br0" timeOffset="287.2881">2343 2811 977 0,'0'0'28'15,"0"0"80"-15,0 0-103 16,0 0 0-16,0 0-5 15,121 50 47-15,-19 24-3 0,12 8-18 16,6 7-21-16,3-1 0 16,-7-6 3-16,-5-16-7 15,-16-16 3-15,-23-19 0 16,-30-17-3-16,-21-12-1 16,-19-2 1-16,-2-30 26 15,0-33 49-15,-7-31-76 16,-11-24 0-1,-4-14 0-15,7-7 0 0,1-5-13 16,9 9-33-16,5 25-42 16,0 26-59-16,23 32-253 15</inkml:trace>
  <inkml:trace contextRef="#ctx0" brushRef="#br0" timeOffset="599.8392">3850 2340 663 0,'0'0'261'0,"0"0"-243"15,0 0 2-15,135-38 66 16,-83 56-15-16,6 22-34 16,4 13 12-16,-4 8-26 15,-12 9-6-15,-14 5-3 16,-18 0-2-16,-14-2 4 15,0-8-1-15,-34-9-1 0,-11-15 4 16,-3-14 5 0,-4-17 0-16,-6-10 11 0,-2-18-10 15,-9-31-17 1,4-11-7-16,12-14-39 0,19-9-20 16,32-4-115-16,7 0-381 15</inkml:trace>
  <inkml:trace contextRef="#ctx0" brushRef="#br0" timeOffset="813.7135">4456 1860 1072 0,'0'0'113'0,"0"0"-82"0,0 0 6 16,0 0-29-16,0 0 0 15,60 179 10-15,-16-69 12 16,4 11-14-16,-4-1 2 15,-5-3-7-15,0-11-10 16,-3-17 3-16,-5-14-4 16,-7-19-4-16,-8-16-40 15,-12-14-56-15,-4-22-179 16,-13-4-289-16</inkml:trace>
  <inkml:trace contextRef="#ctx0" brushRef="#br0" timeOffset="1018.5884">4168 2133 1256 0,'0'0'31'0,"0"0"-28"16,0 0 44-16,0 0-12 16,0 0-35-16,107-118-11 15,9 42 8-15,22-11-8 16,3 4-97-16,-21 4-268 15</inkml:trace>
  <inkml:trace contextRef="#ctx0" brushRef="#br0">5124 1403 1123 0,'0'0'67'0,"0"0"-29"15</inkml:trace>
  <inkml:trace contextRef="#ctx0" brushRef="#br0" timeOffset="1287.1363">5483 2149 1056 0,'0'0'24'0,"0"0"60"16,0 0-3-16,0 0-17 15,0 0-30-15,0 0-27 0,6 83-7 16,-4-63-2-16,-2-1-158 16,0-4-504-16</inkml:trace>
  <inkml:trace contextRef="#ctx0" brushRef="#br0" timeOffset="1649.0905">646 5879 1337 0,'0'0'0'15,"118"-50"-112"-15,89-57 104 16,112-77 8-16,95-61 35 16,105-43 18-16,73-27-31 15,39 1-3-15,11-8-16 16,-34 7 3-16,-40 19-4 16,-46 23-1-16,-59 47 0 15,-76 47-1-15,-92 51-15 16,-110 51-9-16,-109 49-50 15,-79 28-57-15,-120 59-184 16,-85 37-241-16</inkml:trace>
  <inkml:trace contextRef="#ctx0" brushRef="#br0" timeOffset="1932.3806">1267 6222 1303 0,'-173'102'20'15,"90"-35"-20"-15,56-36-7 16,32-31-10-16,77-19-20 16,83-78 37-16,113-77 70 0,132-85-20 15,128-80-13 1,85-48-30-16,71-22 2 0,14-1-7 16,-13 22-2-16,-29 44-2 15,-67 61 2-15,-80 68 0 16,-108 70-2-16,-122 59-9 15,-120 44 4-15,-90 28-18 16,-64 14-29-16,-24 6-5 16,-51 28 42-16,-40 14-101 15,-41 1-667-15</inkml:trace>
  <inkml:trace contextRef="#ctx0" brushRef="#br0" timeOffset="4944.4144">3868 5524 1155 0,'0'0'51'16,"0"0"-36"-16,0 0-15 15,0 0-4-15,0 0-5 16,-16 136 9-16,40-27 27 15,1 13-18-15,-5 3 7 16,-4-7-11-16,-3-12-3 0,-2-16-2 16,0-17 0-1,2-23-68-15,-3-19-91 16,-10-24-177-16,0-7-101 0</inkml:trace>
  <inkml:trace contextRef="#ctx0" brushRef="#br0" timeOffset="5282.291">3694 5863 256 0,'-25'-129'460'0,"14"9"-345"16,11 24-56-16,0 26 34 16,0 28 39-16,9 22-54 15,7 18-46-15,17 2-32 16,18 27 0-16,23 23 4 16,10 17 9-16,9 11 8 15,2 13-19-15,-1 1 3 0,-1-2-4 16,-5-10 2-1,-11-16 3-15,-22-21-5 0,-19-21-2 16,-18-17 2 0,-16-5 0-16,-2-29 34 0,0-38 54 15,-11-37-85-15,0-30-4 16,4-16 0-16,7-15 0 16,0-1-2-16,9 19-16 15,14 29-12-15,0 46-36 16,-2 41-4-16,-1 30-52 15,-1 1-194-15,8 33 123 16,4 11 102-16,3 6-48 16,4 3-30-16</inkml:trace>
  <inkml:trace contextRef="#ctx0" brushRef="#br0" timeOffset="5549.1423">5053 5223 340 0,'0'0'155'0,"0"0"-58"0,0 0 6 16,129-110 27-16,-96 98-29 15,4 12-35-15,-2 10-34 16,3 34-4-16,-1 17 19 16,-3 12-14-16,-12 10 1 15,-11 4-14-15,-11-2-7 16,0-6-3-16,-29-13-2 16,-7-19 5-16,-1-22 4 15,-1-19 8-15,-3-6 37 16,-1-32-30-16,3-21-23 0,7-15-9 15,12-16-3-15,16-12-33 16,4-10-59-16,22-6-79 16,27 3-186-16,9 11-234 15</inkml:trace>
  <inkml:trace contextRef="#ctx0" brushRef="#br0" timeOffset="5767.5522">5721 4498 608 0,'0'0'167'0,"0"0"-103"16,0 0-46-16,0 0 22 16,0 0 90-16,69 180-55 15,-53-72-3-15,-7 29-31 0,-5 19-14 16,-2 0 0 0,3-5-19-16,3-27 2 0,11-28-9 15,7-25 1-15,6-26-2 16,5-20 0-16,3-24-16 15,12-2-71-15,4-48-146 16,-1-17-387-16</inkml:trace>
  <inkml:trace contextRef="#ctx0" brushRef="#br0" timeOffset="5958.4461">5772 5248 407 0,'0'0'580'0,"0"0"-520"15,-142 58-32-15,124-48 65 16,13-9-28-16,5-1-29 16,27 0-36-16,42-17 1 15,39-27 6-15,27-14-7 16,4-6-94-16,-24 5-209 16,-32 13-329-16</inkml:trace>
  <inkml:trace contextRef="#ctx0" brushRef="#br0" timeOffset="6572.242">7737 4271 1067 0,'0'0'45'0,"0"0"-39"15,-122-10-6-15,84 33 27 0,-4 18-12 16,-1 16 6-16,1 9-20 15,11 3 0-15,20-2 2 16,11-9 0-16,2-8 1 16,34-18 1-16,6-12-3 15,1-17 7-15,1-3-9 16,0-19 7-16,1-21-6 16,-3-12-1-16,-11-5 4 15,-6 1 3-15,-12 3-8 16,-6 11 1-16,-2 13 0 15,-3 15 2-15,-2 14 2 16,0 0-1-16,4 26-6 16,7 30 0-16,7 31 3 15,5 23 2-15,6 20 7 0,8 24 18 16,5 9-27 0,4-2 2-16,2-10 3 0,-7-26-2 15,-12-28-2-15,-14-27-1 16,-15-26 0-16,0-22 6 15,-36-19-4-15,-22-3 33 16,-13-37-11-16,-7-24-16 16,3-16-1-16,10-16-7 15,18-12-19-15,20-10-29 16,25-8-73-16,2 1-238 0</inkml:trace>
  <inkml:trace contextRef="#ctx0" brushRef="#br0" timeOffset="7402.1428">8600 4213 837 0,'0'0'189'0,"0"0"-148"16,0 0-6-16,0 0 11 16,-138 50 3-16,82 12-17 15,2 11 2-15,12 2-10 16,13 4-21-16,19-8-2 15,10-4 10-15,0-10-9 16,23-13-1-16,11-17-1 16,2-13 6-16,6-14 2 15,7 0-6-15,2-40 2 16,3-16-4-16,-8-19-10 0,-5-8-1 16,-16-7-6-16,-12-7-7 15,-11 4 18-15,-2 8-9 16,0 13 3-16,-5 18 11 15,-3 20 2-15,-2 15-1 16,4 17 0-16,-1 2 0 16,3 27-1-16,0 23 1 15,4 16 3-15,0 4 4 16,12-2-6-16,30-8 11 16,14-10-9-16,5-16 0 15,-8-13 2-15,-11-15-4 16,-13-6 6-16,-8-23 6 0,-6-25-10 15,-3-20 5-15,-8-16-8 16,-4-16-2-16,0-15 0 16,-4-10 1-16,-17-7 1 15,1-6-12-15,-2 2 3 16,2 13 1-16,5 23-16 16,1 32 12-16,7 32 9 15,3 19 3-15,2 16 21 16,2 1-21-16,0 22-10 15,0 32-2-15,17 34 12 16,10 24 17-16,6 13-3 16,8 2-3-16,10-11 15 15,9-10-25-15,11-13 3 0,7-19-3 16,-2-20 0-16,-2-22 9 16,-12-20-10-16,-4-12 0 15,-2-21 0-15,-5-30-2 16,-4-20-25-16,-9-11 4 15,-14-7 14-15,-13-3 2 16,-11 1 7-16,0 2 0 16,-17 11-2-16,-12 20 2 15,2 22-4-15,4 22 5 16,3 14-1-16,-2 22 1 16,2 38 6-16,0 20-6 15,7 12 23-15,13 5-17 16,0-5 9-16,29-8-11 0,24-10-9 15,14-14 4-15,6-21-59 16,-10-24-110-16,-14-15-321 16</inkml:trace>
  <inkml:trace contextRef="#ctx0" brushRef="#br0" timeOffset="7596.2115">8685 3735 687 0,'0'0'430'0,"0"0"-413"15,0 0-12 1,0 0-2-16,129-50-2 0,18 0-1 16,19-14-84-16,-2-9-258 15</inkml:trace>
  <inkml:trace contextRef="#ctx0" brushRef="#br0" timeOffset="8507.5396">4660 8226 1103 0,'0'0'11'15,"0"0"-11"-15,0 0 0 16,199-135 6-16,-95 43 2 15,4-14-7-15,-12-5 3 16,-19 1-3-16,-28 5-2 16,-28 10 0-16,-21 18-8 15,-16 24-1-15,-36 30 10 16,-14 23 6-16,-16 23-4 16,-7 38 0-16,-3 21 22 15,14 19-2-15,20 13 11 0,22 6-9 16,25-5-8-1,11-14 5-15,27-15-19 0,44-27 1 16,34-24-3-16,25-27 3 16,16-10-3-16,5-51-3 15,-1-25-30-15,-9-22-20 16,-14-17-14-16,-21-13 9 16,-21-3 14-16,-29 11 15 15,-27 28 28-15,-25 34 2 16,-4 38 24-16,-45 22 87 15,-19 38-81-15,-16 33 3 16,-9 20 2-16,2 15-16 0,8 1 9 16,15-3-15-16,22-7-6 15,19-17-2 1,19-16-2-16,4-24-2 0,16-20 0 16,22-20-2-1,18-20 4-15,10-42-4 0,7-26-5 16,4-17-46-16,-9-2-11 15,-5 8 23-15,-3 23 36 16,-8 30 3-16,-15 29 37 16,-10 17 4-16,-14 35-19 15,-9 30 16-15,-4 23 7 16,0 10-1-16,-4 8-13 16,4-2-10-16,0-8-21 15,23-13 5-15,16-18-10 16,7-23 0-16,0-23-52 0,-9-19-95 15,-8-33-267-15</inkml:trace>
  <inkml:trace contextRef="#ctx0" brushRef="#br0" timeOffset="9015.2995">6233 7311 333 0,'0'0'739'15,"0"0"-620"-15,0 0-96 16,0 0-5-16,0 0 36 15,14 128 12-15,13-50-21 16,4-3-32-16,9-10 2 16,12-12-10-16,6-16 0 15,6-23-2-15,1-14-3 0,-1-11-2 16,-4-39-8-16,-6-20-27 16,-12-21-17-1,-15-13 22-15,-18-3 27 0,-9-4 3 16,0 14 3-16,0 24-2 15,-11 25 2-15,3 27 23 16,2 21 11-16,4 10-28 16,-3 36 1-16,5 17 4 15,0 12 8-15,0-3-7 16,16-5-9-16,22-11-3 0,8-16 7 16,6-14-7-1,2-20-2-15,-6-6-6 16,2-26-8-16,-8-24-5 15,-7-14 0-15,-12-6 4 0,-9 0 14 16,-8 3 4-16,-2 15 1 16,-4 18 5-16,0 16 15 15,0 14 11-15,0 4-18 16,0 13-16-16,0 20 3 16,2 14-3-16,3 3 8 15,1 1-8-15,10 0-1 16,2-9 0-16,6-10-68 15,-5-16-126-15,-7-16-578 16</inkml:trace>
  <inkml:trace contextRef="#ctx0" brushRef="#br0" timeOffset="9183.9573">6935 6459 1133 0,'0'0'70'16,"0"0"-56"-16,0 0 56 15,0 0-48-15,0 0-21 16,0 0-2-16,-46 25-3 16,97 16-39-16,13-3-103 15,8-6-194-15,-5-4-53 16</inkml:trace>
  <inkml:trace contextRef="#ctx0" brushRef="#br0" timeOffset="9401.1013">7290 6666 917 0,'0'0'155'0,"0"0"-136"15,0 0 53-15,0 0 10 16,56 116-27-16,-32-66-14 16,3 0-14-16,2-2-10 15,2-12 2-15,-7-12-12 16,-5-10 8-16,-6-12 6 16,-5-2 1-16,2-16 24 15,-4-24-18-15,3-14-25 16,-7-13-3-16,-2-2-3 15,2-5-38-15,10 3-58 16,12-5-114-16,25 5-669 16</inkml:trace>
  <inkml:trace contextRef="#ctx0" brushRef="#br0" timeOffset="10755.0972">8288 6356 129 0,'0'0'967'16,"0"0"-910"-16,-163 76-12 15,101-33 38-15,6 5-15 16,7 10-41-16,13 4-12 16,15 6-1-16,9-4-4 15,12-3-6-15,4-7 0 16,32-14-2-16,7-9-3 16,3-14 1-16,1-13 0 15,-5-4-2-15,-4-16-5 16,-4-24-9-16,-8-14-9 0,-3-11 3 15,-7-7 11-15,-3-2 6 16,-3 4 5-16,0 7-1 16,-1 12 2-16,-3 16 0 15,-2 18 1-15,-1 9 0 16,0 8 1-16,1 10-3 16,3 24 0-16,1 14 2 15,4 2 1-15,3-2 2 16,10-6-5-16,4-13 0 15,2-14 1-15,-2-13-1 16,-4-2-6-16,-10-28-16 16,-4-17-20-16,-11-14-2 0,0-13 28 15,0-10 16-15,-13-13-1 16,-8-9 2-16,0-6 5 16,0 2 9-16,-1 13-2 15,4 19 17-15,4 30-8 16,8 19 4-16,4 21-11 15,2 6-7-15,0 21-8 16,0 33-9-16,8 22 9 16,22 15 9-16,3 7-6 15,12 0 1-15,6-8-4 16,7-12 1-16,6-17 4 16,4-17-4-16,-2-20-2 15,3-22-5-15,-2-2-9 16,-5-32 2-16,-8-18-36 0,-10-13-22 15,-11-11 35-15,-10-8 3 16,-16-3 32-16,-7-2 1 16,-7 6 3-16,-22 13 17 15,-2 22 12-15,-2 21 22 16,-1 25-20-16,-6 0-25 16,0 43-4-16,6 19 4 15,11 13 5-15,17 5 10 16,6-3-23-16,25-6-2 15,24-11 4-15,9-10-6 16,5-13 3-16,-3-15-39 16,-7-17-39-16,-8-5 13 0,-10-12 20 15,-6-26 3 1,-11-10-3-16,-7-12 13 16,-8-6 23-16,-3-11 5 0,0-6 4 15,0-2 10-15,0 5 3 16,15 14 9-16,14 16 17 15,6 26 9-15,2 20-12 16,-4 4-28-16,0 34 5 16,-2 16 10-16,1 10 7 15,-8 5-1-15,-4-6-21 16,-4-3 6-16,-8-9-7 16,-1-11-5-16,-7-12 5 15,0-11-3-15,0-10 1 16,0-3 21-16,-15-13-1 0,-6-27-11 15,2-13-12 1,3-16 1-16,5-11 0 0,6-6-3 16,5 0 0-16,0 14-4 15,12 15 3-15,12 21-3 16,5 17 2-16,0 19 1 16,3 0-4-16,5 21-5 15,5 21 10-15,1 7 2 16,-1 5 0-16,-2-2 0 15,-2-6-2-15,-2-10 0 16,0-11 4-16,-7-14-4 0,-6-11 0 16,-7-6-5-16,-7-30 3 15,-9-18 2-15,0-18-13 16,-22-15 13-16,-12-13 1 16,-8-12 0-16,-2-15 7 15,-8 0 1-15,3 6-8 16,5 23 17-16,6 27-17 15,11 27 10-15,9 22 2 16,10 16 9-16,8 6-10 16,0 16-12-16,0 36-19 15,22 25 18-15,16 27 2 16,15 11-1-16,12 5 0 16,10-7 0-16,4-10-1 15,0-17-3-15,-9-13-27 16,-17-17-106-16,-20-22-187 0,-19-18-476 15</inkml:trace>
  <inkml:trace contextRef="#ctx0" brushRef="#br0" timeOffset="10912.3632">9798 5388 1178 0,'0'0'82'15,"0"0"-81"-15,0 0-2 16,163-124-6-16,-39 67 4 16,17-9-97-16,7-6-598 0</inkml:trace>
  <inkml:trace contextRef="#ctx0" brushRef="#br0" timeOffset="11733.3404">11305 4548 1193 0,'0'0'33'0,"0"0"-31"15,0 0 37-15,0 0 20 16,0 0-55-16,0 0-4 16,2-64-1-16,4 41 0 15,0-2-17-15,-6 2 12 0,0 3-6 16,0 6 7-1,-6 6-10-15,-9 8 9 0,-10 0-8 16,-4 28-1-16,-6 21 9 16,-3 19 6-16,7 14 0 15,11 2 2-15,18 0 9 16,4-3-8-16,45-14 3 16,26-8-1-16,21-15-2 15,6-25 2-15,1-16-5 16,-20-3-14-16,-16-36-12 15,-20-14 10-15,-18-14 8 16,-14-14 0-16,-13-7 8 16,0-15 12-16,-11-6-4 0,-20-7-7 15,-2 2 10 1,1 11-6-16,8 21 11 0,5 25-6 16,13 25 11-16,4 21 16 15,2 8-36-15,0 4-1 16,0 39-30-16,22 21 30 15,7 22 7-15,7 10-3 16,-1 4 3-16,3 1 3 16,2-11-5-16,1-12 7 15,-4-18-9-15,-6-20-3 16,-8-18 4-16,-12-16-4 16,-3-6 4-16,2-12 5 0,3-31 8 15,3-20-10 1,1-21-6-16,2-10-2 0,-4-10-1 15,-4-9-7-15,-2-4 9 16,-7-1-12-16,-2 14 11 16,0 20-2-16,0 25 6 15,0 27-4-15,0 16 2 16,0 13-1-16,0 3 6 16,0 0-6-16,0 0-10 15,0 26-1-15,0 12 10 16,-8 18-1-16,-11 13 2 15,-1 9 0-15,1 6 1 16,2-4 1-16,11-8-3 16,6-13 1-16,0-18 0 15,25-11 5-15,14-10-2 0,15-11-3 16,13-9 12-16,18 0-12 16,4-16 0-16,-7-16-70 15,-10-7-140-15,-19-11-351 16</inkml:trace>
  <inkml:trace contextRef="#ctx0" brushRef="#br0" timeOffset="11965.3526">12649 3291 1032 0,'0'0'113'0,"0"0"-113"0,0 0 0 16,-3 123 12-16,3-30 45 15,18 13-29-15,2 2 15 16,7-8-30-16,8-5-5 16,5-13 2-16,10-14-7 15,0-13 1-15,0-22-1 16,-6-14-6-16,-8-19-22 16,-10 0-83-16,-10-32-199 15</inkml:trace>
  <inkml:trace contextRef="#ctx0" brushRef="#br0" timeOffset="12138.228">12472 3859 964 0,'0'0'42'16,"0"0"-32"-16,0 0-4 15,0 0 70-15,183-36-37 16,-81 11-39-16,3-9-63 15,-13-9-186-15,-19-5-435 16</inkml:trace>
  <inkml:trace contextRef="#ctx0" brushRef="#br0" timeOffset="12298.8186">13089 3228 836 0,'0'0'338'0,"0"0"-318"16,0 0 48-16,0 0 6 15,0 0-29-15,0 0-45 16,-33-36 0-16,33 36-66 16,9 8-166-16,13 13-229 15</inkml:trace>
  <inkml:trace contextRef="#ctx0" brushRef="#br0" timeOffset="12431.6022">13310 3662 739 0,'0'0'112'15,"0"0"-45"-15,0 0 20 16,0 0-6-16,0 0 4 16,0 0-75-16,12 61-10 15,19-49-7-15,15-12-333 16</inkml:trace>
  <inkml:trace contextRef="#ctx0" brushRef="#br0" timeOffset="12867.2662">14704 4177 1024 0,'0'0'27'16,"0"0"6"-16,0 0 29 15,-57 109 31-15,10-59-35 0,-22 17-20 16,-24 14-24-16,-34 14-7 15,-41 16 4 1,-36 23-11-16,-51 23 2 0,-39 13 8 16,-33 25-8-16,-33 12-2 15,-4 7-1-15,-8 14 1 16,4 7 5-16,5 12-5 16,-11 5 0-16,-12 7-2 15,-20-3 2-15,-8-15 6 16,8-13-2-16,13-24 2 15,19-18 20-15,21-23-7 16,8-19-2-16,23-17-5 16,37-26 5-16,47-14 6 0,62-17-18 15,56-14 4-15,48-20-9 16,39-14 0-16,33-22-6 16,33-10-24-16,81-51-20 15,75-39-11-15,70-47-86 16,59-43-257-16</inkml:trace>
  <inkml:trace contextRef="#ctx0" brushRef="#br0" timeOffset="13333.7506">14386 4384 1038 0,'0'0'0'0,"-123"118"-1"16,21-10 1-16,-32 35 27 15,-31 35 53-15,-44 26 11 16,-39 33-44-16,-39 15-1 15,-43 9-21-15,-23 4 4 16,-22-1-10-16,-6-15-14 16,-8-6 5-16,-18-7 6 15,-23-4-4-15,-35 10 6 0,-26 10 0 16,-10 11-5 0,5-2 8-16,37-9-19 0,57-20 22 15,66-25-15-15,68-22 3 16,60-25 8-16,42-19-15 15,44-28-4-15,38-16 8 16,30-26-7-16,25-21-3 16,15-14 1-16,10-16-2 15,1-10-13-15,3-6-67 16,0-4-24-16,17-28-143 16</inkml:trace>
  <inkml:trace contextRef="#ctx0" brushRef="#br0" timeOffset="21160.3293">22487 1167 795 0,'0'0'166'16,"0"0"-119"-16,0 0 6 16,0 0 31-16,0 0-17 15,0 0-66-15,0 0 2 16,0 0 1-16,-24 62 4 16,24-16 8-16,0-4-16 15,0-1 0-15,0-5 6 16,0-4-4-16,0-9-4 15,0-5 0-15,0-8-32 16,0-5-33-16,2-5-172 16,5 0-121-16</inkml:trace>
  <inkml:trace contextRef="#ctx0" brushRef="#br0" timeOffset="21351.971">22325 1171 940 0,'0'0'88'0,"0"0"-55"16,0 0 17-16,0 0 17 15,0 0-13-15,0 0-54 0,29-125-6 16,29 92-22 0,9 3-37-16,-1 8-26 0,-3 13-212 15,-18 9-163-15</inkml:trace>
  <inkml:trace contextRef="#ctx0" brushRef="#br0" timeOffset="21518.2949">22468 1530 675 0,'0'0'116'0,"0"0"-116"15,0 0 45-15,0 0 34 16,0 0-79-16,150-31-56 15,-94 8-389-15</inkml:trace>
  <inkml:trace contextRef="#ctx0" brushRef="#br0" timeOffset="21900.3453">22890 1211 929 0,'0'0'142'16,"0"0"-109"-16,0 0 18 15,0 0 0-15,0 0-38 16,0 0-10-16,77 28 15 16,-53 4-12-16,-6 4 4 15,-8 3 8-15,-4-2-3 16,-6-4 0-16,0-10-15 0,0-4 0 16,0-11 11-1,0-4-9-15,0-4-2 0,0 0 9 16,0 0-8-16,0-18 16 15,0-14-17-15,0-12 0 16,0-5-1-16,13 5-20 16,14 6 11-16,2 12 1 15,-3 9 9-15,-1 14-6 16,-5 3 6-16,0 0 0 16,-3 24-5-16,-3 8 11 15,-1 8 3-15,-3 3-6 16,-2-5-2-16,-1-5-1 15,1-10-24-15,6-10-96 16,4-13-254-16,0 0-172 16</inkml:trace>
  <inkml:trace contextRef="#ctx0" brushRef="#br0" timeOffset="22303.0149">23412 1113 793 0,'0'0'136'0,"0"0"-10"16,0 0-47-16,0 0-69 15,0 0 78-15,33 148-53 16,-25-82-12-16,0 5-2 16,3-3-13-16,-2-1 8 15,0-4-16-15,0-9 2 16,-3-12 2-16,-1-13-3 16,-5-10-1-16,0-11 0 0,2-5 5 15,-2-3 8-15,0-3-9 16,0-21 9-16,-2-18-13 15,-7-14-1-15,3-12 1 16,6-10-3 0,0-11-20-16,0 0 19 0,20 6-19 15,4 13 9-15,5 16 7 16,-2 17 0-16,-5 17 4 16,-5 15-2-16,-5 5-8 15,-1 4 8-15,1 22-5 16,-8 7 10-16,-4 8 1 15,0 3 4-15,-12 0 3 16,-9-4-8-16,0-6-5 0,5-8-18 16,5-12-79-16,7-14-131 15,4 0-238-15</inkml:trace>
  <inkml:trace contextRef="#ctx0" brushRef="#br0" timeOffset="22882.0299">23815 927 339 0,'0'0'552'0,"0"0"-522"16,0 0 46-16,18 114 20 15,-16-71-62-15,1 0-22 16,3-6 7-16,4-6-17 0,3-7 6 16,0-12-8-16,7-8 0 15,3-4 0-15,1 0-5 16,7-24-28-16,-2-6 0 15,-7-6-7-15,-4-2 39 16,-7-5-2-16,-5-1 3 16,4 0 16-16,-1 6-14 15,-5 8 23-15,-2 12-3 16,-2 10-3-16,0 8 27 16,2 0-41-16,3 0-5 15,4 22-7-15,4 4 7 16,5 7 21-16,0-4-20 15,2-1-1-15,3-3 3 0,-2-6 2 16,2-6-5 0,-3-6 0-16,2-7-1 0,-2 0-9 15,1-3 6-15,-2-20-7 16,-1-7 9-16,-5-4 2 16,-3-6-2-16,-6-7 2 15,-2-4 0-15,-2 1 7 16,0-3-7-16,0 8 16 15,0 3-5-15,0 9-10 16,0 13 42-16,-2 10-23 16,0 8 13-16,2 2-9 15,0 0-24-15,0 14-15 16,0 16-7-16,0 11 22 16,0 0 10-16,2 2-10 0,15-3 1 15,8-2-1-15,4-6-29 16,2-8-52-16,-4-8-133 15,-11-10-177 1</inkml:trace>
  <inkml:trace contextRef="#ctx0" brushRef="#br0" timeOffset="23025.4404">24324 846 624 0,'0'0'274'0,"0"0"-231"16,0 0 35-16,0 0-1 15,0 0-42-15,0 0-35 16,182-57-58-16,-90 37-232 0</inkml:trace>
  <inkml:trace contextRef="#ctx0" brushRef="#br0" timeOffset="23398.9814">22394 1996 1046 0,'0'0'98'0,"-114"45"-91"16,90-34 4-16,17-8 36 15,7-3 45-15,51 0-59 16,53-11-21-16,68-32 42 16,58-13-42-16,46-12 2 15,25-4 2-15,0 3-16 16,-27-1 22-16,-40 8-22 16,-44 6 0-16,-48 6-6 15,-37 10 11-15,-36 9-10 16,-34 12 5-16,-28 6-34 15,-7 13 24-15,-40 0-62 0,-25 13-85 16,-15 20-276 0</inkml:trace>
  <inkml:trace contextRef="#ctx0" brushRef="#br0" timeOffset="23690.5766">23813 2153 1081 0,'0'0'135'0,"0"0"-129"15,0 0 41-15,0 0 18 16,0 0-44-16,0 0-9 16,4 109 3-16,10-42 6 0,-1 6 5 15,3-4-14 1,-3-8 1-16,-1-9-5 0,-1-15-4 15,-3-16 7 1,-1-12-9-16,-2-8-2 0,-3-1 1 16,3 0-1-16,5-10-8 15,9-24-40-15,4-14-93 16,0-10-358-16</inkml:trace>
  <inkml:trace contextRef="#ctx0" brushRef="#br0" timeOffset="24364.7904">28120 563 1056 0,'0'0'11'0,"0"0"-2"16,0 0-1-16,0 0 12 15,0 0-20-15,0 0 1 16,91 110 32-16,-70-53-28 15,-17-1 4-15,-4-9 6 16,-12-4-9-16,-14-12 12 16,-7-17-13-16,-3-9-3 15,-2-5 20-15,2-18-18 0,5-20 3 16,11-13-7 0,13-8-20-16,7 1-13 0,0 4-59 15,23-2-119-15,6 9-96 16</inkml:trace>
  <inkml:trace contextRef="#ctx0" brushRef="#br0" timeOffset="24874.6317">28336 483 628 0,'0'0'145'0,"0"0"-93"16,0 0 104-16,0 0-37 15,0 136-51-15,0-92-32 16,2 3-24-16,7-13 23 15,7-2-26-15,-1-6-2 16,5-4 0-16,-1-10-6 0,-4-6 10 16,1-6-11-16,1 0 0 15,6-16-11-15,-1-12 5 16,-2-8-16-16,-2 0 7 16,-3-2 3-16,-3 3 3 15,-6 13 9 1,-2 10 0-16,-1 6 1 0,-3 6 0 15,0 0-1-15,2 0 0 16,2 0-4-16,6 8-1 16,5 1 5-16,3 0 0 15,7-4 0-15,6-5 4 16,4 0 1-16,3-2-5 16,-2-21-4-16,-7-13-5 15,-5-8-11-15,-9-7 12 0,-5-6 7 16,-8 9 1-16,-2-7 9 15,0 7-1-15,0 2-2 16,-2 10 12-16,-8 14-9 16,4 13 29-16,4 9-7 15,-3 0-16-15,3 9-15 16,-2 28-19-16,-3 14 19 16,4 16 0-16,3 1 3 15,0-2-4-15,16 4 1 16,16-11-69-16,-1-9-132 15,-2-14-270-15</inkml:trace>
  <inkml:trace contextRef="#ctx0" brushRef="#br0" timeOffset="25332.097">28768 626 931 0,'0'0'111'16,"0"0"-103"-16,0 0 26 15,27-105-13-15,22 72-21 16,12 3-4-16,3 7-6 16,-1 5 10-16,-13 7-5 15,-9 11 5-15,-15 0-4 0,-6 11 0 16,-8 21 8 0,-3 8 21-16,-5 13 12 0,0 1-14 15,-4 1 17-15,0-3-27 16,0-13-5-16,0-7 1 15,0-8-7-15,0-8 3 16,0-9-5-16,-4-7 0 16,2 0 14-16,-3-1-8 15,3-23-2-15,2-10-4 16,0-11-14-16,7-9 8 16,20-14-13-16,2-2-2 15,4 10 18-15,0 14-9 16,-6 26 11-16,-10 16-5 15,-5 4 1-15,-7 4-3 16,-1 26 4-16,-4 8 4 16,0 10 18-16,0 4-12 0,-16-2 13 15,1-4-19-15,6-10-10 16,5-14-46-16,4-13-197 16,0-9-230-16</inkml:trace>
  <inkml:trace contextRef="#ctx0" brushRef="#br0" timeOffset="25836.0364">29541 399 657 0,'0'0'248'0,"0"0"-244"16,0 0 30-16,0 0 37 16,0 0-3-16,34 126-55 15,-23-88-2-15,2-9 8 0,-2-10-15 16,-1-7-1-16,-4-12-3 15,-2 0 2-15,5 0 6 16,3-2-8-16,-1-23 0 16,3-4 0-16,-4-3 2 15,1-7 0-15,-1 8-2 16,1 3 0-16,-7 4 4 16,2 7-4-16,-4 12 0 15,-2 5 0-15,0 0 0 16,0 3-10-16,3 11 10 15,4 7 0-15,4-1 10 16,0-6-8-16,0-2 3 16,0-4-5-16,-2-8-1 15,3 0-3-15,-4 0 1 16,5-25-3-16,-1-2-30 0,-1-8 26 16,-5 3 3-16,0-5 8 15,-2 1-1-15,0 3 15 16,-4 9-12-16,0 14 25 15,0 6 5-15,0 4-3 16,0 0-14-16,0 6-16 16,0 19-8-16,0 7 4 15,0-1 8-15,0 0-8 16,7-2 4-16,9-2-86 16,1-7-138-16,-3-8-225 0</inkml:trace>
  <inkml:trace contextRef="#ctx0" brushRef="#br0" timeOffset="25961.3013">29871 373 495 0,'0'0'265'0,"0"0"-244"0,0 0-16 16,0 0-3-16,0 0-2 16,131-38-116-16,-93 31-348 15</inkml:trace>
  <inkml:trace contextRef="#ctx0" brushRef="#br0" timeOffset="26266.9284">27915 1361 1097 0,'0'0'70'16,"0"0"-61"-16,0 0 1 15,0 0 0-15,140 22 88 16,56-54-53-16,63-14-28 0,44-10-17 16,18-6 5-1,-18-2 6-15,-33 2-11 0,-54 8-23 16,-56 10-13-16,-56 15 8 15,-52 14-175-15,-46 10-432 16</inkml:trace>
  <inkml:trace contextRef="#ctx0" brushRef="#br0" timeOffset="26632.14">29040 1677 987 0,'0'0'182'0,"0"0"-178"16,143-67 13-16,-78 59 37 0,1 8-1 16,-3 0-32-16,-7 14-16 15,-12 12 4-15,-13 8-8 16,-15 9-1-16,-16 2 9 15,0 5-7-15,-29 5 9 16,-20 3-11-16,-12 0 0 16,-10-8 11-16,-3-3-9 15,5-18-2-15,9-17 4 16,14-12-1-16,8-20 17 16,16-38-20-16,17-22 0 0,5-14-2 15,34 6-8 1,22 7-31-16,1 17-64 0,-10 22-216 15</inkml:trace>
  <inkml:trace contextRef="#ctx0" brushRef="#br0" timeOffset="27584.7834">24270 3842 1067 0,'0'0'70'15,"0"0"-69"-15,0 0 11 16,0 0 35-16,0 0-28 15,0 0-19-15,78-122 0 16,-34 97 6-16,-2 7-6 16,3 8 8-16,-5 10-2 15,-2 0-3-15,1 26 1 16,-8 16-4-16,-8 11 0 16,-6 9 20-16,-13 2 3 15,-4 0-9-15,0-1 0 16,-13-3-13-16,-16-7 33 15,-10-3-33-15,-3-12 9 16,-4-9-3-16,-3-15-7 16,-1-14 13-16,4 0-13 0,6-44-3 15,18-22 0-15,22-17-49 16,6-2-43-16,36 10-41 16,7 21-298-16</inkml:trace>
  <inkml:trace contextRef="#ctx0" brushRef="#br0" timeOffset="28249.1317">29408 2669 1261 0,'0'0'70'16,"0"0"-64"-16,0 0-6 15,0 0 0-15,0 0 16 16,-16 172 27-16,14-94-8 16,2 6-35-16,0 3-4 15,18-3-5-15,9-10-165 16,-3-13-895-16</inkml:trace>
  <inkml:trace contextRef="#ctx0" brushRef="#br0" timeOffset="30284.0476">22988 5500 1098 0,'0'0'30'16,"0"0"-27"-16,0 0-3 15,0 0 2-15,0 0 16 16,0 0 36-16,123-40-51 16,53-11 5-16,58-18 5 15,58-14-7-15,44-5 18 16,41 0-22-16,29 4 14 16,26 5 11-16,18 6-8 0,9 0 6 15,6 4-17-15,-1 0-2 16,-7 1 18-16,-14 0-14 15,-18-2-6-15,-26 1 1 16,-31 1-4-16,-29 6 8 16,-32 6-9-16,-39 0 0 15,-30 5 3-15,-38 5-2 16,-28 2 4-16,-25 6 4 16,-23-2-5-16,-10 2 24 15,-10-1-20-15,-11 4 6 16,-7 1-2-16,-5-1-7 15,-10 7 8-15,-7 2-12 16,-12 1 0-16,-12 4 24 0,-11 0-20 16,-9 9 13-16,-9-3 4 15,-4 1-8-15,-2-7 25 16,-5-15-28-16,0-5-4 16,0-7 4-16,-8-10-6 15,-11-11 10-15,-10-13-15 16,-2-8 3-16,-7-14-3 15,-3-7 0-15,1-9 0 16,-2-13-2-16,4-7 9 16,7-4-16-16,5-11 6 15,3-7 3-15,3-1-6 16,0 4 6-16,4 10-3 16,0 12 1-16,-3 0 4 15,0 2-6-15,-2 2 4 0,-4 12-7 16,3 10 7-16,-3 18 0 15,-2 11-2-15,3-6 2 16,-2 4 0-16,1 2 1 16,4 2-1-16,-3 17 0 15,4 3-1-15,0 0 4 16,3 16-1-16,1 11-2 16,3 18 0-16,1 13-4 15,1 2 4-15,2 0-1 16,2 0-2-16,3 0 3 15,-1 0 4-15,3 0-4 0,-2 0-4 16,4 0 4 0,-4 0 0-16,1 0-5 15,-6 0 3-15,-8 0-6 16,-15 0 1-16,-17 0-7 0,-22 0 12 16,-20 0 1-16,-21 0 0 15,-13 0-10-15,-13 0 11 16,-15 0-3-16,-11 0 2 15,-9 0 2-15,-10 0-2 16,-12 0-2-16,-6 0 3 16,-7 9-9-16,-8 14 9 15,-2 11-7-15,-16-2 7 0,-9 4 0 16,-18 4-14-16,-3 4 14 16,-2 6 0-16,4 3-7 15,3-3-1-15,-1-2 8 16,-6-4-3-16,-10 2 3 15,-1-2-10-15,1-4 10 16,6-4-10-16,8-9 6 16,3-1-13-16,7 2 16 15,1-4-14-15,8-6 5 16,7 0 4-16,6-4-7 16,12-2 9-16,10 3 0 15,15-3 8-15,19-3-6 16,18-1 2-16,16-2 0 15,22 1 2-15,18-3 3 16,28-4-9-16,28 2 4 0,23-2 0 16,17 0-1-1,4 0 1-15,0 0-3 0,0 0 2 16,0 2-1-16,-7 4-11 16,1 5 12-16,-10 3 1 15,-5 3-1-15,0-2 2 16,-4-1-1-16,3 2 0 15,0 0 3-15,2 2-5 16,-1 4 2-16,4 3 0 16,1-1-3-16,3 6 7 15,1 6-12-15,4 8 8 16,1 15 0-16,3 12-4 0,4 15 4 16,0 18 0-1,0 21-1-15,11 25 5 0,15 22-7 16,14 15 3-16,8 13 0 15,4-5 2-15,8-2 0 16,-1 2 3-16,-1-7-5 16,-5-4 0-16,-3 9 5 15,-6-5-5-15,-4-5 0 16,-3-12 2-16,0-21 5 16,-6-12-4-16,-2-10 0 15,0-6-3-15,-3-5 10 16,1-7-6-16,-3-9 3 15,-1-11-7-15,0-8 0 16,-4-12 14-16,-3-12-12 16,-3-13 0-16,-2-12-2 0,-2-7 1 15,-2-5 2 1,-1-7 0-16,3-6-3 0,1 2 1 16,7 0 2-16,16 1-3 15,30 0 0-15,44-5 0 16,55-6 20-16,64-2-16 15,61-20-8-15,50 4-29 16,19-1-71-16,-8-6-396 16</inkml:trace>
  <inkml:trace contextRef="#ctx0" brushRef="#br0" timeOffset="31214.1594">26197 676 644 0,'0'0'360'0,"0"0"-347"16,0 0-5-16,-38-109 70 15,34 97 28-15,4 6-58 16,-3 6-32-16,3 0-16 15,0 45-32-15,0 31 22 0,21 37 10 16,3 38 29-16,6 29-5 16,-1 38-7-16,6 40 15 15,5 33-8-15,6 19 6 16,10 0-13-16,4-17-8 16,9-18 20-16,1-16-25 15,-6-16 12-15,-6-25-6 16,-13-29-9-16,-10-30 16 15,-12-25-13-15,-10-21-3 16,-6-21 4-16,-7-18-2 16,0-14 1-16,0-10-4 15,0-14 0-15,0-10 0 0,0-12 0 16,0-8-14 0,9-6-50-16,9-32-123 15,1-25-891-15</inkml:trace>
  <inkml:trace contextRef="#ctx0" brushRef="#br0" timeOffset="37647.4359">14899 8959 111 0,'0'0'633'16,"0"0"-572"-16,0 0-60 16,-65-112 19-16,56 91 89 15,2 4-18-15,3 7-24 16,2 4-37-16,2 4-13 15,0 2 10-15,0 0-22 16,-2 24-5-16,-1 40 0 16,-8 36 0-16,-4 33 60 15,-8 12-26 1,-2 11-3-16,2-2-11 0,4-8 4 16,9-5-3-16,5-13-18 0,5-14 8 15,0-14 5-15,0-20-15 16,2-9 4-16,5-11-3 15,-3-8 0-15,3-8 10 16,-5-10-10-16,0-9-2 16,0-12 7-16,0-6-6 15,-2-3 4-15,0-4-4 16,0 1-1-16,0-1 17 16,0 0-16-16,0 0 5 15,0-1-6-15,-2-22-6 16,-13-7-25-16,-5-2-47 15,2 2-55-15,2-2-156 16,-1 5-370-16</inkml:trace>
  <inkml:trace contextRef="#ctx0" brushRef="#br0" timeOffset="38314.5643">14159 10489 254 0,'0'0'65'0,"0"0"-8"0,0 0 21 16,0 0 31-16,0 0-56 16,0 0 23-16,-64 0-7 15,50 0 3-15,3 0-3 16,-1 0-11-16,1 0-5 16,1 0 6-16,0 0-24 15,6 0 8-15,-1 2-16 16,5 2-13-16,0 4 3 15,0 7-13-15,25 6 11 16,27 3 33-16,25-1-18 16,23-3-2-16,23-2-11 15,11-2-5-15,1-3 9 0,0-3-17 16,-10-1 8 0,-17-3-8-16,-19-2-1 0,-24-2-3 15,-25 0-1-15,-18-2 1 16,-11 0 2-16,-8 0 2 15,-3 0-8-15,0 0 4 16,0 0-30-16,-3-6-32 16,-12-2-60-16,-8 4-18 15,-8 2-155-15,-4 2-137 16</inkml:trace>
  <inkml:trace contextRef="#ctx0" brushRef="#br0" timeOffset="38614.9898">14611 10874 409 0,'0'0'129'16,"0"0"-102"-16,0 0 26 16,0 0 69-16,0 0-17 15,0 0-24-15,-92 25-41 16,88-24-1-16,2-1 4 15,0 3-10-15,2-3-8 16,0 3-11-16,0 1-11 16,12 3 25-16,19-3 15 0,11-3-9 15,9-1-22 1,6 0-2-16,1 0 0 16,-2-10-10-16,-4 2-2 0,-8 3-19 15,-5 2-82-15,-11 1-152 16,-10 2-248-16</inkml:trace>
  <inkml:trace contextRef="#ctx0" brushRef="#br0" timeOffset="39081.4532">14712 11007 580 0,'0'0'78'0,"0"0"-61"0,0 0 73 16,0 0 50-16,0 0-51 16,0 0-57-16,-10 4-30 15,10 26 4-15,0 18 44 16,0 18 8-16,0 14-12 0,-2 17-3 16,-2 17 4-16,-5 10-16 15,0 9-14-15,2 1 1 16,0-2-13-16,5-10-5 15,2-7 1-15,0-17 0 16,0-18-1-16,0-21 0 16,0-21 0-16,0-16 0 15,0-13 0-15,0-5-14 16,0-4-33-16,0-8-50 16,0-25-210-16</inkml:trace>
  <inkml:trace contextRef="#ctx0" brushRef="#br0" timeOffset="40516.3834">14743 8868 268 0,'0'0'70'15,"0"0"-45"-15,0 0-1 16,0 0 76-16,0 0-20 15,0 0-43-15,0 0 1 16,-20-11-18-16,20 11 11 16,0 0 13-16,0 0-19 15,-3 0 0-15,3 0-6 16,0 0-4-16,0 0 18 16,0 0-19-16,-2 0 12 15,2 0 8-15,0 0 5 16,0 0 0-16,0 0-8 15,0 0-18-15,0 4 28 0,9 3-14 16,16-1 1-16,17-4-7 16,20 1-3-16,37-3 14 15,30 0-21-15,31-8 7 16,40-10 2-16,28-6-11 16,23 2 5-16,17 2-7 15,11 0-2-15,3 0 17 16,-7 2-9-16,-11 0 4 15,-34 1-12-15,-41 5-3 16,-44 2 4-16,-42 2-1 16,-43 4-5-16,-29 1 7 15,-20 0-4-15,-9-1 1 16,1 3 4-16,-3-2-6 16,0 1 12-16,0 2-11 0,0 0-6 15,0 0 0-15,0 0-22 16,-14 0-41-16,-11 5-92 15,-1 3-375-15</inkml:trace>
  <inkml:trace contextRef="#ctx0" brushRef="#br0" timeOffset="48901.5855">17768 8663 461 0,'0'0'27'16,"0"0"-13"0,0 0 11-16,143 12 56 0,-74-11 25 15,11-1-53-15,5 0-12 16,4 0-23-16,-4 0 9 16,0 0 10-16,-8 0-25 15,0 0 10-15,-9 0-4 16,-10 0-1-16,-7 2 19 15,-8 2-29-15,-8-1 13 16,-8-1-4-16,-7-1 4 16,-4-1-3-16,-5 3-5 15,-2-3-5-15,0 0 15 0,-5 0-17 16,-2 2 4 0,0-2-5-16,-2 0 0 0,0 0 13 15,0 0-14-15,0 0 1 16,0 0 7-16,0 0-9 15,0 0 9-15,0 0-7 16,0 0-1-16,0 0 19 16,0 0-21-16,0 0 8 15,0 0-4-15,0 0 1 16,0 0 10-16,0 0-15 16,0 0 2-16,0 0 3 15,0 0-2-15,0 0-4 16,0 0 0-16,0 0 0 15,0 0 0-15,0 0 2 0,0 0-4 16,0 0 2 0,0 0 0-16,0 0-2 0,0 0 0 15,0 0 2-15,0 0-6 16,0 0 5-16,0 0-1 16,0 0-11-16,0 0 8 15,0 0-1-15,0 0-3 16,0 0 3-16,0 0 4 15,0 0 1-15,0 0-1 16,0 0 0-16,0 0-1 16,0 0-7-16,0 0 8 15,0 0-2-15,0 0 0 16,0 0 4-16,0 0-2 16,0 0 2-16,0 0 0 15,0 0-2-15,0 0 6 0,0 0-7 16,0 0 3-16,0 0 0 15,0 0 0-15,0 0 2 16,0 0-2-16,0 0 0 16,0 0 0-16,0 0 0 15,0 0 0-15,0 0 0 16,0 0 1-16,0 0 3 16,0 0-2-16,0 0-2 15,0 0 2-15,0 0 6 16,0 0-5-16,0 0-3 15,0 0 2-15,0 0-1 16,0 3-2-16,0 14 1 16,0 13 0-16,-2 14 4 15,-6 16 0-15,-2 11 10 0,6 4-3 16,4 3-3-16,0 2 26 16,0 1-28-16,0-1 8 15,2-4 4-15,10 1-9 16,-2-1 5-16,1-4-2 15,-3-3-12-15,-2-2 26 16,-2-1-22-16,-1 2 3 16,1-7 2-16,0-6-3 15,2-11 3-15,0-13-9 0,0-11 0 16,3-6 4 0,-5-8 1-16,2-3-5 0,-4-3 0 15,-2 0 0-15,0 0 2 16,2 0-2-16,0-7-13 15,3-13-51-15,-1-8-103 16,0 0-218-16</inkml:trace>
  <inkml:trace contextRef="#ctx0" brushRef="#br0" timeOffset="50755.6082">18998 10547 331 0,'0'0'262'0,"0"0"-176"0,0 0-16 16,0 0 73-16,0 0-48 16,0 0-40-16,0 0-27 15,-8-16-11-15,8 16-1 16,0 0-15-16,0 2 6 16,0 24-1-16,0 15 21 15,0 12 14-15,6 10-9 16,1 3-10-16,3 6 24 15,2-1-28-15,1-3-2 16,1-2 4-16,-1-4-11 16,0-2 5-16,1-8-10 15,-3-7-2-15,-2-8 8 16,0-10-8-16,-5-7-2 0,-2-10 1 16,1-9-1-1,-3-1 0-15,0 0 0 0,0-14-20 16,0-22-85-16,0-16-161 15,0-12-339-15</inkml:trace>
  <inkml:trace contextRef="#ctx0" brushRef="#br0" timeOffset="51347.2771">18969 10078 369 0,'0'0'118'0,"0"0"-73"15,0 0 27-15,0 0 53 16,0 0-27-16,0 0-15 16,-60-10-34-16,60 10-1 15,0 0-7-15,0 0-21 16,4 8 3-16,25 22-13 16,21 13 42-16,17 2-11 15,17-1-9-15,14-1 8 16,7-7-21-16,0-6-6 15,-5-3 18-15,-11-4-17 0,-11-5 6 16,-16-2-12-16,-15-4-3 16,-18-4 10-16,-11-4-11 15,-14-2-4-15,-1-2 0 16,-3 0-2-16,0 0-27 16,0-6-92-16,-20-14-392 15</inkml:trace>
  <inkml:trace contextRef="#ctx0" brushRef="#br0" timeOffset="52865.2786">14720 12486 458 0,'0'0'66'16,"0"0"-50"-16,0 0 14 15,0 0 2-15,0 0 74 16,0 0-16-16,-44-14-40 15,41 14-24-15,3 0 0 16,0-1-6-16,0 1 23 16,0-3-39-16,0 1 2 15,23-2 5-15,8 0 3 16,16 0 33-16,15-2-23 0,28-3-2 16,20-6 14-1,29-3-12-15,19-4-6 0,13-4-4 16,12-2-10-1,2 0 17-15,0-4-19 0,-7 1-2 16,-4-5 5-16,3 5-5 16,-4-1 5-16,-3 1-5 15,-4 1 0-15,-3 0-6 16,-4 2 11-16,-1 0-5 16,-4 1 7-16,-8 4-6 15,-5 1 14-15,-10 4-15 16,-11 0 0-16,-6 4 5 15,-12 0-1-15,-2 4 0 16,-10 0-4-16,-10 1 1 0,-13 2-3 16,-11-2 5-1,-10 4-5-15,-7-1 2 0,-10 2 0 16,-10 0 2-16,-5 2-2 16,-3 0 0-16,-7 0 0 15,0 2 3-15,-4 0-3 16,3 0 0-16,-3 0 2 15,2 0 11-15,-2 0-10 16,0 0 0-16,3 0 4 16,-3 0-6-16,2 0 4 15,5-4-5-15,5 2 0 16,7-1 4-16,3 0 0 0,4-1-4 16,3-2 0-16,10-2 0 15,1 2 5-15,4-1-5 16,5 0 0-16,3 1 0 15,1-3 2 1,5 1 2-16,6 2-4 0,6-4 0 16,5 1 1-16,10-4 2 15,11-1-3-15,8-2 5 16,10-2 3-16,15 0 22 16,14-3-26-16,9-2 10 15,6 1-1-15,0-4-11 16,-9 2 12-16,-2 2-10 15,-13 1-1-15,-16 4 22 16,-16-1-24-16,-21 2 11 0,-19 2-10 16,-24 4 2-16,-20 6-2 15,-11 0 3-15,-7 0-5 16,0-1 0-16,-32 2-17 16,-17-2-39-16,-16 0-30 15,-12-8-63-15,-10-5-341 16</inkml:trace>
  <inkml:trace contextRef="#ctx0" brushRef="#br0" timeOffset="53554.3309">19038 11199 439 0,'0'0'86'0,"0"0"-79"15,0 0 15-15,0 0 0 16,0 0 76-16,0 0-11 15,33 79-15-15,-19-48-6 16,2 6-14-16,0 4 7 16,-1 2-28-16,-1 3 1 15,-1-2 8-15,-3-4-17 16,2-3 6-16,-1-1-14 16,1-9-4-16,-4-4 20 15,-3-8-25-15,-1-5 4 0,0-6-6 16,-4-4-3-1,0 0 6-15,0 0-6 0,0 0 0 16,0 0 4-16,0-1-5 16,0-16-60-16,-6-9-170 15,-7-3-265-15</inkml:trace>
  <inkml:trace contextRef="#ctx0" brushRef="#br0" timeOffset="56414.1491">18523 8722 387 0,'0'0'60'0,"0"0"-53"15,0 0 80-15,0 0-12 16,0 0-29-16,0 0-30 0,-17 3-8 16,17-2 15-1,0-1 7-15,0 3-24 0,0 0 24 16,15 0-9-16,16 0 23 15,14-3 7-15,18 0-11 16,16 0 22-16,18 0-37 16,12-13-3-16,11-5 10 15,11-4-18-15,8-3 6 16,6 2-5-16,-3 0-11 16,3 3 24-16,-5 2-27 15,-1 0 10-15,-8 3-2 16,-9 0-8-16,-8-1 13 0,-12 4-10 15,-10 2-4 1,-14-2 10-16,-13 2-8 0,-7-2 5 16,-8 2-7-1,-2 0 4-15,-2 0 13 0,-3 2-13 16,-1 0-4-16,-5 4 4 16,-3-2 0-16,-3 0 3 15,-4 0-7-15,2 1 1 16,-4 2 2-16,-3-3 2 15,-2 1-5-15,-2 2 0 16,-3-1 1-16,1 2 5 16,2-1-6-16,-5 2 0 15,0 1 0-15,-1-2 0 16,-6 2 0-16,1 0 0 0,-3 0 0 16,4 0 1-16,2 0 1 15,1 0-3-15,5 0 1 16,1 0 0-16,0 0 4 15,-2 0-4-15,-1 0 0 16,-6 0-1-16,-1 0 1 16,-3 0-1-16,-4 0 1 15,0 0 0-15,0 0 2 16,0 0-2-16,0 0 0 16,3 8 0-16,-1 10 3 15,3 9 14-15,-3 15-12 0,2 9 9 16,0 11 6-1,1 8-2-15,-1 6 1 0,4 1-4 16,-4-3-14-16,4-2 21 16,1-6-18-16,1-6 2 15,0-4-1-15,3-3 2 16,-1-7-1-16,1-7-4 16,-1-2-1-16,-3-9 11 15,-1-1-9-15,-1-10 0 16,0-3 0-16,-5-3-2 15,0-6 9-15,-2 1-8 16,0-3-2-16,3 1 4 16,-3-4-3-16,2 0 6 15,-2 0-7-15,0 0 3 16,0 0 11-16,0 0-13 16,0 0 5-16,0 0-1 15,0 0-5-15,0 0 7 0,0 1-7 16,0 5-1-16,-23 9-1 15,-8 3 2-15,-13 6-2 16,-3 2 2-16,-2 5 0 16,2-2 0-16,5 0 1 15,9-2-2-15,4-5 1 16,12-6 0-16,13-4-1 16,4-3-4-16,0-3 5 15,31-6-7-15,25 0 12 16,17 0-6-16,12-9 1 15,0-5 0-15,-7 2-7 16,-14 4 7-16,-10 3-2 16,-16 3-1-16,-14 2 3 0,-12 0 0 15,-12 0-4-15,0 2-3 16,-23 23 5-16,-24 9 4 16,-19 7-2-16,-15 8 0 15,-1 1 0-15,-3 1-4 16,8-5 4-16,9-5 0 15,18-8-1-15,16-9 2 16,20-7-2-16,14-10-5 16,7-2 6-16,42-5 0 15,22 0 1-15,18-12-1 16,9-11 0-16,-6 2 1 16,-7 0-2-16,-14 5 1 0,-11 4 0 15,-13 6 2-15,-18 4 1 16,-12 2-4-16,-11 0 1 15,-6 0 0-15,0 21-3 16,-27 10 7-16,-16 9-4 16,-10 4 2-16,-15 2 0 15,-5 0-2-15,0-3-2 16,3-7 2-16,12-5-1 16,21-12 3-16,17-5-4 15,18-6-1-15,2-4 3 16,26-4-7-16,23 0 7 15,16 0 0-15,8-12 3 0,-3-4-1 16,-8 0-4-16,-4 3 0 16,-14 4 2-16,-15 5 3 15,-8 2-3-15,-15 2-1 16,-6 0 1-16,-2 11 0 16,-27 15-3-16,-13 9 3 15,-10 3 0-15,-8 0-4 16,2 2 4-16,7-6-2 15,9-6-10-15,17-7 7 16,12-8-4-16,13-2 1 16,0-6-5-16,4-1 1 15,23-4 7-15,9 0 2 16,6 0 3-16,-2 0 0 16,-6-5-1-16,-5 2 3 15,-12 3-4-15,-5 0 1 0,-8 0 1 16,-4 0 0-16,0 16 2 15,-2 4-2-15,-16 2 0 16,0 1 1-16,0-3-1 16,2-2 0-16,5-2 0 15,1-4 1-15,2-1-1 16,2 0 0-16,1-1 0 16,5 0 0-16,0 1-1 15,0-1 1-15,0 11 0 16,0 1 3-16,0 6-2 15,9 4 6-15,3 5-3 0,-1 2-3 16,-1 1 23-16,4-1-24 16,-1-2 7-16,-3-1-3 15,1-1 1-15,-7-7 1 16,0-4-5-16,1-4-1 16,-3-4 5-16,3-4-2 15,-5-5 1-15,2-2-4 16,-2-5 2-16,0 0 8 15,0 0-7-15,0 0 1 16,0 0 3-16,0 2-2 16,2-2 2-16,-2 2-5 15,2 2-1-15,-2-2 17 0,0 0-18 16,0-2 9 0,0 0-3-16,0 0-3 0,0 0 18 15,0 2-20-15,0 0 3 16,-33 7 3-16,-18 4-7 15,-25 7-5-15,-19 5-30 16,-19 3-35-16,-13 2-20 16,-16-5-194-16</inkml:trace>
  <inkml:trace contextRef="#ctx0" brushRef="#br0" timeOffset="58582.1685">11652 10743 1098 0,'0'0'5'0,"0"0"21"16,0 0-17-16,0 0 6 16,0 0 23-16,0 0-32 15,0 0-6-15,96 63 33 16,-27 1-9-16,5 9 12 16,4-5-26-16,2-3 4 15,-2-4 12-15,-5-9-23 0,-6-6 10 16,-11-10-9-16,-9-7-1 15,-9-10 13 1,-9-9-11-16,-12-3 0 0,-5-6 5 16,-4-1-2-16,-1 0 10 15,5-12 1-15,1-21-7 16,1-20 14-16,-4-11-25 16,-3-14 7-16,-5-12-5 15,-2-11-1-15,0-11 6 16,0-6-8-16,0-1 0 15,0 9-1-15,0 14 6 16,0 19-10-16,0 18 5 0,0 16 0 16,0 17 1-16,0 11-1 15,-9 8-6-15,-1 7-21 16,-9 4-38-16,-5 26-57 16,-8 6-261-16</inkml:trace>
  <inkml:trace contextRef="#ctx0" brushRef="#br0" timeOffset="59782.5497">22304 9663 1009 0,'0'0'73'15,"0"0"-62"-15,0 0-8 16,63 144 1-16,-41-65 29 16,3 1 0-16,-2 3-6 15,-4-12-15-15,-3-10-7 16,-1-13 12-16,-8-10-11 15,0-12 1-15,-5-10-2 16,-2-8-2-16,2-6 15 16,-2-2-16-16,0 0 14 15,0-6 14-15,-6-23-6 0,-14-17-16 16,-1-16-8-16,6-14 4 16,1-17-5-16,8-5 7 15,4 1-7-15,2-2 1 16,0 10 0-16,16 3 0 15,10 15 0-15,10 12-2 16,2 18 1-16,4 14-3 16,1 13 1-16,-4 14-1 15,3 0 4-15,-4 23-6 16,-5 16 8-16,-10 10-3 16,-14 7 1-16,-9 4 0 15,-5 0-1-15,-30 1 1 16,-14-4 0-16,-7-5 4 0,-2-2-3 15,-2-5-1-15,2-11 0 16,4-6 0-16,8-14 0 16,15-6 1-16,13-8-1 15,9 0 2-15,9 1 5 16,0 4-7-16,23 5-7 16,29 8 7-16,27 6 5 15,21 0-4-15,18-6 0 16,11-4 0-16,5-2 2 15,-11-1-2-15,-19 2-1 16,-21 1-48-16,-32 0-250 16</inkml:trace>
  <inkml:trace contextRef="#ctx0" brushRef="#br0" timeOffset="65815.1336">19622 9856 24 0,'0'0'55'0,"0"0"4"16,0 0-25-16,0 0-3 0,0 0 5 16,-131-20-12-16,108 20-20 15,1 0-1-15,-2 0 1 16,-3 0-1 0,0 10-1-16,0 3 0 0,-2 2-2 15,-2 3 1-15,0 2-1 16,2 2 0-16,-2 1 0 15,4 2 0-15,4 0 3 16,4 5-3-16,1 1 0 16,5 2 1-16,-1 4-1 15,3 0 0-15,5 0 0 16,1 8 1-16,3 1-1 16,2 2 2-16,0 2 3 15,7 2 5-15,8 2 1 0,3-2-6 16,4 1 1-16,4-3 1 15,9-3 2-15,4-3 2 16,6-1 15-16,6-2-3 16,7-6 18-16,5-3-4 15,3 1-1-15,5-6 0 16,3-2-25-16,-3-7-2 16,-2-10-5-16,-4-8-4 15,-7 0 4-15,-5 0-3 16,-5-21-2-16,-4-6-5 15,0-9-32-15,-5-8-32 16,-4-11-2-16,-6-5 34 16,-6-12 27-16,-6-15 11 15,-6-5 1-15,-6-10 5 0,-5-4-5 16,0-7 1-16,-16 3-2 16,-17 10-3-16,-12 14 0 15,-6 22-7-15,-9 20-3 16,-9 17 11-16,-12 20-9 15,-10 7-27-15,-11 6-50 16,-10 26 45-16,-1 14 10 16,-5 12 9-16,2 12-2 15,8 12 3-15,10 8 2 0,19 7 4 16</inkml:trace>
  <inkml:trace contextRef="#ctx0" brushRef="#br0" timeOffset="68783.3063">25732 8644 1109 0,'0'0'67'0,"0"0"-45"16,0 0 8-16,0 0 29 16,0 0-46-16,0 0-9 15,51 109 29-15,9-33-3 16,2 0-11-16,-2-6-4 15,-4-7-14-15,-6-13 16 16,-11-10-16-16,-5-14 5 16,-10-12-2-16,-8-10-1 15,-3-4 12-15,3-9-4 16,4-28 12-16,5-21-2 0,-2-18-18 16,0-13 3-1,-3-5-6-15,0-2 0 0,7 5-2 16,6 6-25-16,6 11-23 15,3 18-40-15,0 15-69 16,1 17-241-16,-6 11-250 16</inkml:trace>
  <inkml:trace contextRef="#ctx0" brushRef="#br0" timeOffset="68933.3133">26815 8424 589 0,'0'0'184'0,"0"0"-119"15,0 0 38-15,0 0 18 16,124-50-70-16,-59 12-37 16,10-1-14-16,6-1-8 15,-6 5-65-15,-5 6-256 16</inkml:trace>
  <inkml:trace contextRef="#ctx0" brushRef="#br0" timeOffset="69114.721">26977 8871 993 0,'0'0'141'16,"0"0"-136"-16,0 0 8 16,165-89 17-16,-58 33-30 15,6-3-24-15,-8 6-307 16</inkml:trace>
  <inkml:trace contextRef="#ctx0" brushRef="#br0" timeOffset="73706.1186">18860 8919 248 0,'0'0'27'16,"0"0"-25"-16,0 0 8 16,0 0 43-16,-5 116 1 15,5-51 10-15,21 17-1 16,8 20-3-16,6 24 15 15,9 19 5-15,10 21-5 0,2 17-8 16,4 1-28-16,-2-1 4 16,-2-11-22-16,-3-15 5 15,-6-8-1-15,-7-17 0 16,-4-16-11 0,-7-14-4-16,-5-12-7 0,-3-11 14 15,-4-15-6-15,-3-14-4 16,-3-14 3-16,-5-12-4 15,-2-8 9-15,0-10-9 16,-4-6 1-16,0 0 6 16,0-2 4-16,0-32-4 15,-4-18-13-15,-9-23-41 16,-2-17-76-16,-1-18-174 16,-6-18-121-16</inkml:trace>
  <inkml:trace contextRef="#ctx0" brushRef="#br0" timeOffset="74086.0977">19156 9106 113 0,'0'0'470'0,"-64"-130"-411"16,37 86-34-16,7 19 27 15,5 13 73-15,8 8-61 16,3 4-19-16,4 28-45 15,0 34 4-15,0 36 8 0,11 30 20 16,13 29 8 0,10 23 6-16,-1 21-13 15,5 11-5-15,-3-5-4 0,-2-8-20 16,-6-25 11-16,-4-25-12 16,-8-23-1-16,-5-28-2 15,-4-21 2-15,-4-23-2 16,-2-17 0-16,0-16 0 15,0-13 4-15,0-8-3 16,0-6 10-16,-15-38-11 16,-7-31-5-16,-1-25-23 15,0-29-32-15,6-18-35 0,-3-22-62 16,-1-11-56 0,4-3 7-16,-1 3-94 0</inkml:trace>
  <inkml:trace contextRef="#ctx0" brushRef="#br0" timeOffset="75302.7446">19078 9256 226 0,'0'0'106'16,"-22"-105"40"-16,18 84-35 0,2 21 12 16,2 10-6-16,0 51-107 15,17 42 70-15,12 36 13 16,5 27-27-16,5 25-11 16,2 9-36-16,1-1-1 15,-2-11-10 1,-6-25-3-16,-6-21 2 0,-7-24-4 15,-7-24-2-15,-6-22 0 16,-6-16 0-16,1-19 7 16,-3-17-8-16,0-12 3 0,0-8 18 15,0-15 19-15,-9-36 10 16,-9-30-47-16,0-26-3 16,-2-29 0-16,2-18 0 15,1-14-4-15,-2-14 3 16,4 3-13-16,1 11 8 15,1 17-5-15,-1 22-4 16,-3 21 10-16,-1 21-8 16,-5 18 9-16,4 19 2 15,1 14 2-15,3 14-3 16,3 10 2-16,8 12 0 0,1 7-1 16,3 54-15-1,0 46 17-15,3 47 0 0,17 43 0 16,5 23 17-16,6 4-14 15,9-10 1-15,-1-22 3 16,0-30-5-16,-3-26 6 16,-10-27-8-16,-4-27 3 15,-8-20-1-15,-5-19 3 16,-5-18-8-16,-4-15 3 16,0-10 0-16,0 0 27 15,0-29-3-15,-21-30-8 16,-7-25-16-16,-3-27-1 0,0-23 1 15,-3-22-6 1,3-15-9-16,-1-17 9 16,7 1-16-16,-2 10-6 15,2 13 12-15,0 24-11 16,3 18 14-16,0 14-6 0,4 15 9 16,3 19 8-16,1 16-4 15,3 17 5-15,5 18 1 16,2 19 0-16,4 9-11 15,0 62 5-15,8 49 6 16,16 54 7-16,10 53 18 16,8 31 2-16,2 12-10 15,5-9-7-15,1-30 8 0,-4-32-14 16,-4-37 6 0,-8-29-8-16,-8-25 1 15,-7-24 4-15,-4-18-4 0,-8-15 4 16,-5-17-5-16,-2-12 3 15,0-11 7-15,0-7-3 16,0 0 3-16,0 0 12 16,-6-9-15-16,-12-13-3 15,1-8-6-15,2-1 0 16,2-1 1-16,2 3 0 16,4 2-1-16,3 7 1 15,0 4 0-15,1 7-2 16,1 4 1-16,2 3 0 15,0 2 1-15,0 0-1 0,-3 0 0 16,3 0-1-16,0 0 1 16,0 0-2-1,0 0 2-15,0 0 0 0,0 0-2 16,0-1 4-16,0 1-4 16,0 0 2-16,0 0 0 15,0 0 3-15,0 0-3 16,0 0-5-16,-2 0 4 15,2 0 1-15,0 0 0 16,0 0 0-16,0 0 0 16,0 0-2-16,0 0 3 15,-4 0-1-15,-1-3 0 16,-1-3-6-16,-3-2 4 0,0-2-13 16,-2 0 4-1,0 0 0-15,-1-2-7 0,4 2-13 16,-3-1-1-16,3 3-9 15,0-1 9-15,1 3-47 16,1 0-34-16,-4-2-37 16,2 0-12-16,-3-2-15 15,-5-4-232-15</inkml:trace>
  <inkml:trace contextRef="#ctx0" brushRef="#br0" timeOffset="75964.6759">18938 9800 424 0,'36'201'5'0,"3"2"-5"16,2-14-16-16,1-31-39 15,-4-23 6-15,-7-22-2 16,-6-28-9-16,-9-20 0 16,-14-21 22-16,-2-20 11 15,0-20 2-15,-14-4 8 16,-7-24 0-16,-6-24 3 16,-7-20 14-16</inkml:trace>
  <inkml:trace contextRef="#ctx0" brushRef="#br0" timeOffset="77836.7731">28323 7488 276 0,'0'0'624'0,"0"0"-545"16,0 0-50-16,0 0 22 16,0 0-10-16,0 0-18 15,13 7-9-15,12 58 29 16,-1 11 2-16,-2 8-16 15,-2-1-13-15,1-5 8 16,-6-10-24-16,3-10 3 16,-5-14-2-16,1-10 1 15,-1-14-2-15,-4-10-15 0,-2-10-29 16,-7 0-31-16,0-22-63 16,0-22-329-16</inkml:trace>
  <inkml:trace contextRef="#ctx0" brushRef="#br0" timeOffset="78014.2042">28160 7547 585 0,'0'0'105'15,"0"0"-28"-15,0 0-23 16,0 0 41-16,0 0 3 16,-42-106-52-16,91 78-46 15,22-6-2-15,16 0 1 16,7 6-25-16,-5 12-62 15,-16 16-162-15,-23 2-231 16</inkml:trace>
  <inkml:trace contextRef="#ctx0" brushRef="#br0" timeOffset="78164.4129">28269 8242 538 0,'0'0'137'16,"0"0"-43"-16,0 0-44 15,0 0 48-15,174-37-59 16,-67-17-33-16,7-6-6 16,-8-2-118-16,-16-2-194 15</inkml:trace>
  <inkml:trace contextRef="#ctx0" brushRef="#br0" timeOffset="78884.1128">29084 7233 387 0,'0'0'519'0,"0"0"-413"16,0 0-33-16,0 0 7 16,0 0-31-16,0 0-43 15,-15 74 8-15,17 5 38 16,17 13-39-16,2-3 4 16,4-2 1-16,2-9-15 15,-3-11 7-15,-6-13-10 16,-4-16 2-16,-10-15 5 0,-2-10-5 15,-2-9 4 1,0-4-4-16,-2-10 9 16,-23-29 6-16,-8-21-17 0,2-15-3 15,4-22-2 1,10-18 1-16,7-13-1 0,8-8-9 16,2-8-3-16,0-1 17 15,18 9-20-15,20 19 6 16,4 23 7-16,7 30 7 15,-3 21 0-15,0 13-3 16,-7 21-3-16,4 9 5 16,-3 9-9-16,4 34 7 15,-1 13 3-15,-7 19 0 16,-14 9-4-16,-11 6 7 0,-11 0-3 16,-2-4 2-16,-29-8 1 15,-14-7-1-15,-8-11-2 16,-12-6 0-16,-5-10 6 15,2-10-5-15,7-15-2 16,13-12 1-16,9-7 0 16,10-4-4-16,14-16 4 15,7 4-1-15,8 3 1 16,0 8 0-16,8 5-2 16,28 0-3-16,15 20 5 15,14 11-1-15,8 4 4 16,3 0 0-16,2-8-3 15,4-7 1-15,1-9 8 16,-1-11-5-16,-4-3-4 0,-7-25 12 16,-8-10-11-16,-12-12 5 15,-7-6-4-15,-6-5 2 16,-9-2 6-16,-4 11-6 16,-9 7-3-16,-5 15 1 15,-9 14-1-15,-2 9-1 16,0 7-10-16,0 7-46 15,-15 22-154-15,-19 12-449 16</inkml:trace>
  <inkml:trace contextRef="#ctx0" brushRef="#br0" timeOffset="79863.2016">27638 9904 932 0,'0'0'100'0,"0"0"-62"16,0 0-38-16,0 0 0 15,0 0 13-15,0 0 16 16,39-17 7-16,23-5-34 16,16-3 1-16,11-3-3 15,0 3-35-15,-10 9-92 16,-22 7-220-16</inkml:trace>
  <inkml:trace contextRef="#ctx0" brushRef="#br0" timeOffset="79997.4114">27759 10171 293 0,'0'0'554'15,"0"0"-554"-15,0 0-19 16,176-161-88-16,-80 95-46 15</inkml:trace>
  <inkml:trace contextRef="#ctx0" brushRef="#br0" timeOffset="85678.3285">28777 9021 921 0,'0'0'131'0,"0"0"-80"16,0 0-22-16,0 0 33 15,0 0 12-15,0 0-56 16,0 0-12-16,-42 53 4 16,60 22 1-16,2 4 9 15,0-3-13-15,-3-8-5 16,1-5 8-16,-2-8-8 15,0-7-2-15,-2-10 0 16,-2-9 0-16,-1-10-17 16,-3-12-68-16,-4-7-83 15,-4 0-200-15,0-30-335 16</inkml:trace>
  <inkml:trace contextRef="#ctx0" brushRef="#br0" timeOffset="85836.062">28652 9192 520 0,'0'0'290'0,"0"0"-212"16,0 0-10-16,0 0 5 16,-46-129 10-16,68 98-50 15,29-6-26-15,16 1-7 0,11 8-6 16,0 10-50-16,-6 18-220 16,-17 0-343-16</inkml:trace>
  <inkml:trace contextRef="#ctx0" brushRef="#br0" timeOffset="86013.3393">28786 9753 338 0,'0'0'509'16,"0"0"-483"-16,0 0 23 15,196-79-35-15,-86 26-14 16,-2-3-75-16,-8 3-301 15</inkml:trace>
  <inkml:trace contextRef="#ctx0" brushRef="#br0" timeOffset="86232.3127">29736 8650 1112 0,'0'0'86'0,"0"0"-60"15,0 0-24-15,0 0 27 16,-112 138 18-16,81-52-15 16,4 6-5-16,7 4-26 15,4-4 1-15,8-3-1 16,3-12-1-16,2-9-11 0,3-12-41 16,-4-15-53-1,-7-15-105-15,-5-16-192 0</inkml:trace>
  <inkml:trace contextRef="#ctx0" brushRef="#br0" timeOffset="86412.2248">29279 9086 915 0,'0'0'144'0,"0"0"-113"16,0 0-2-16,0 0-1 15,0 0 49-15,100 115-17 16,-36-72-41-16,13-7-13 15,13-6 1-15,7-12-7 16,7-9-13-16,-4-9-57 16,-9 0-124-16,-12-30-300 0</inkml:trace>
  <inkml:trace contextRef="#ctx0" brushRef="#br0" timeOffset="86714.2047">30449 8412 803 0,'0'0'146'16,"0"0"-47"-16,0 0-18 16,0 0-46-16,-58 102 11 15,24-20 8-15,3 7-17 16,17-9-22-16,14-10 9 16,7-10-22-16,38-12 4 0,13-15-3 15,8-14 1-15,3-19 5 16,-6 0-9-16,-14-38 0 15,-13-16 4-15,-16-17-3 16,-18-10-1-16,-2-10 0 16,-25 5 0-16,-17 13-9 15,-9 23 9-15,-5 29-11 16,-2 21-21-16,-4 21-81 16,-5 34-295-16</inkml:trace>
  <inkml:trace contextRef="#ctx0" brushRef="#br0" timeOffset="86944.3365">28755 11222 1067 0,'0'0'0'0,"0"0"-21"15,136-65-17-15,-34 13 0 16,18-2-29-16,5 4-214 16</inkml:trace>
  <inkml:trace contextRef="#ctx0" brushRef="#br0" timeOffset="87111.9176">29055 11533 1058 0,'0'0'85'0,"0"0"-78"16,0 0 7-16,0 0-10 15,188-65-4-15,-70 0-78 16,6-9-410-16</inkml:trace>
  <inkml:trace contextRef="#ctx0" brushRef="#br0" timeOffset="87398.0212">30295 10603 573 0,'0'0'179'16,"0"0"-10"-16,-123-25-23 15,70 39-38-15,-3 22-29 16,2 14-3-16,12 12-36 15,15 5-11-15,16 4-11 16,11-3-4-16,7-7 5 16,30-13-15-16,15-14 0 15,13-16-4-15,13-18 2 16,2-2 8-16,-2-36-10 16,-16-17 0-16,-17-13-1 0,-27-12 4 15,-18-10-8-15,-23-8-5 16,-26 9-5-16,-8 17-12 15,-1 31-40-15,-5 32-56 16,-4 9-277-16</inkml:trace>
  <inkml:trace contextRef="#ctx0" brushRef="#br0" timeOffset="88181.1797">29007 12360 1119 0,'0'0'16'16,"0"0"-12"-16,212-20 14 0,-81-31 3 16,16-20 14-16,15-10-4 15,13-7-28-15,12 1 11 16,8-3-5-16,-1 5 13 15,1 10 66-15,-8 9-43 16,-23 14 3-16,-23 9-5 16,-30 8-20-16,-31 5 4 15,-19 0-15-15,-20 2-8 16,-16 1 25-16,-14-1-22 16,-11-3 11-16,0-8 3 15,-22-8-20-15,-18-12 17 0,-13-13-18 16,-7-16 0-16,-1-17 3 15,-1-17-3-15,8-12-1 16,7-11-3-16,9 3-8 16,7 11 3-16,7 16 5 15,0 18 2-15,1 21-1 16,3 18 6-16,3 11-6 16,1 14 3-16,-4 8 0 15,-7 10-4-15,-14 4 4 16,-17 11-1-16,-21 0-7 15,-29 29 7-15,-19 8-6 16,-19 10 7-16,-17-3-7 0,-4 0-4 16,2-4 4-1,2-6 2-15,14-3-7 16,13-8 8-16,18-5 0 0,20-3 6 16,24-8-4-16,28-3 1 15,23-2 1-15,15-2-4 16,8 4 4-1,0 18-7-15,10 25-4 0,31 31 11 16,19 34 2-16,9 34-2 16,7 25 0-16,-7 11 3 15,-9 9 1-15,-7-4-4 0,-1-11 0 16,2-11 2 0,4-24 1-16,-1-26 1 0,3-32-5 15,-2-30 1-15,-4-24 0 16,6-23 4-16,4-6-4 15,10-31 0-15,4-21-1 16,-5-4 1-16,-10 3-33 16,-18 9-65-16,-16 10-38 15,-19 7-188-15</inkml:trace>
  <inkml:trace contextRef="#ctx0" brushRef="#br0" timeOffset="89637.8595">23632 3127 1131 0,'0'0'66'0,"0"0"-66"16,0 0-15-16,166-67 15 15,-53 23 17-15,11-2-12 16,4 3 3-16,-15 10 5 16,-19 8-7-16,-30 13 7 0,-23 8-13 15,-26 4-8-15,-15 0 5 16,0 20-17-16,-24 14 7 15,-27 0-55-15,-3-8-631 16</inkml:trace>
  <inkml:trace contextRef="#ctx0" brushRef="#br0" timeOffset="90069.9416">29584 1957 1152 0,'0'0'0'16,"0"0"-25"-16,0 0 25 16,176-49 37-16,-52 10-37 15,19-2-4-15,-2 1-5 16,-32 3-233-16</inkml:trace>
  <inkml:trace contextRef="#ctx0" brushRef="#br0" timeOffset="91266.7827">18851 10020 746 0,'0'0'115'0,"0"0"-27"16,0 0 8-16,0 0 3 15,0 0-41-15,0 0 0 0,-13-10-37 16,26 14-13-16,34 19-1 16,26 8 20-16,23 7 25 15,14-1-36-15,8-5 0 16,4-7 6-16,0-7-12 15,-8-4 8-15,-9-3-11 16,-16-3-5-16,-15-1 13 16,-20 0-9-16,-17-3 6 15,-10 1-1-15,-14-4-1 16,-7-1 10-16,-1 0-18 16,-2 0 0-16,-3 0 3 15,0 0-5-15,0 0-1 16,0 0-31-16,0 4-42 15,-16 4-38-15,-20 6-251 16,-17 6-586-16</inkml:trace>
  <inkml:trace contextRef="#ctx0" brushRef="#br0" timeOffset="91680.0806">19050 10858 777 0,'0'0'197'0,"0"0"-129"0,0 0-49 16,0 0 39-1,0 0 31-15,0 0-64 0,19 26-19 16,26 33 23-16,6 17 12 15,3 14 2-15,-5 8-19 16,-3 4 0-16,-6 1-4 16,-5-5-6-16,-4-8 1 15,-7-12-9-15,-2-16-3 16,-6-13 6-16,-5-22-5 16,-5-10 5-16,-3-11-6 15,-3-6-1-15,0 0 21 16,0 0-15-16,0-8 8 15,0-12-13-15,0-4-2 16,-7-2-2-16,-4-1-21 16,4-7-29-16,7-10-22 0,0-12-124 15,0-10-372-15</inkml:trace>
  <inkml:trace contextRef="#ctx0" brushRef="#br0" timeOffset="92466.384">23468 8682 877 0,'0'0'76'0,"-177"-89"-56"0,55 62-16 16,-32 17 24-1,-31 10 4-15,-35 8 16 0,-25 34-16 16,2 20 0-1,14 25 2-15,39 19 3 0,50 25 11 16,50 21 11-16,53 20-25 16,37 19-12-16,31 9-1 15,58 0-9-15,36-17 23 16,33-24-32-16,35-37 14 16,21-34-9-16,14-26-1 15,-1-33-1-15,-17-29-6 16,-23-43 1-16,-33-52 4 15,-38-48-3-15,-37-38-3 16,-25-35 1-16,-29-30-5 16,-25-24 2-16,-25-3-29 0,-58 22-38 15,-41 54-74 1,-47 76 32-16,-48 77 55 0,-48 44-479 16</inkml:trace>
  <inkml:trace contextRef="#ctx0" brushRef="#br0" timeOffset="93473.3335">29666 3432 734 0,'0'0'311'0,"0"0"-311"15,0 0-65-15,123-15 65 0,-28-20 13 16,17-6 7-16,13-4-18 16,2 1 9-16,-18 11-11 15,-25 12 0-15,-37 13-2 16,-36 8 2-16,-13 20-7 16,-65 29 7-16,-35 16 10 15,-43 12 19 1,-27 1-25-16,-5-5-3 0,15-10 26 15,41-16 28-15,47-18 31 16,38-17-29-16,30-12-29 16,6 0-28-16,27-5 0 15,37-30-3-15,47-11-4 16,34-10 14-16,13 0-16 0,-2 8-23 16,-31 12-190-16,-38 7-490 15</inkml:trace>
  <inkml:trace contextRef="#ctx0" brushRef="#br0" timeOffset="94929.3333">16755 7776 703 0,'0'0'6'15,"-190"-110"-6"-15,88 55-34 16,-14 1 32-16,-15 3 0 15,-16 0 2-15,-14 7 16 16,-15 7 14-16,-9 1 24 16,-16 15-27-16,-11 7 28 15,-4 14-8-15,-4 0-28 16,2 21 5-16,-3 14-18 16,-11 17 1-16,-6 16 1 0,-21 13-1 15,-1 8-7-15,6 5 0 16,7 4 2-16,13 10 29 15,-1 10-16-15,4 18 3 16,-5 17-13-16,4 3-2 16,21 7 4-16,17-1-6 15,28-2 1-15,31 5 30 16,23 5-26-16,21 10 14 16,20 17-18-16,17 22 4 15,19 13 8-15,16 15-14 16,19 3 0-16,3-3 8 0,42-2-8 15,19-2 0 1,23-2 0-16,24-9 1 0,23-1 5 16,20-17-6-16,29-8 0 15,15-7 3-15,24-8 1 16,15-6-4-16,12-7 0 16,15-16 0-16,12-14 1 15,24-19 4-15,19-19-5 16,16-12 0-16,14-17 7 15,5-16-11-15,17-8 6 16,9-17-2-16,7-10 0 16,14-14 4-16,6-13-5 0,2-3 1 15,9-31 0-15,0-22 4 16,-3-16 2-16,-3-20-5 16,-1-17 12-16,-7-14-11 15,-3-20 21-15,3-15-18 16,1-7 5-16,0-9 23 15,1 0-20-15,-12 3 10 16,-11 2-4-16,-15-2-13 16,-21-1 19-16,-25-4-25 15,-31-3 0-15,-23-8 7 16,-25-3-2-16,-29-7 7 16,-27-7-10-16,-29-8-2 15,-31-17 12-15,-26-20-11 16,-20-21 5-16,-23-6-5 15,-18 1 9-15,-19 3 15 16,-21 8-23-16,-11 0 2 0,-52-9 9 16,-28 2-7-16,-34 0 1 15,-34 2-7-15,-34 6 0 16,-34 0 7-16,-41-5-7 16,-35 12-3-16,-46 23 2 15,-63 40 1-15,-79 49-16 16,-117 63 11-16,-150 70-53 15,-177 55-100-15,-181 102-609 16,-155 66 767-16,-128 48 0 16,-94 48 0-16,-73 62 0 15,-56 62 0-15</inkml:trace>
  <inkml:trace contextRef="#ctx0" brushRef="#br0" timeOffset="97080.9608">14137 15462 1277 0,'0'0'11'15,"106"-172"-11"-15,68 11-1 16,78-41-2-16,63-34 6 15,47-9 2 1,37 7 9-16,18 10-11 0,-1 24 6 16,-32 30-9-16,-61 37-5 15,-80 49-5-15,-94 50-45 16,-97 38-114-16,-73 32-561 16</inkml:trace>
  <inkml:trace contextRef="#ctx0" brushRef="#br0" timeOffset="97296.652">14635 15705 1270 0,'0'0'10'0,"-124"30"8"16,155-49-18-16,100-68 8 15,88-59-4-15,89-65 16 16,81-49 10-16,68-18 4 15,46 2-23-15,16 19-2 16,-26 30-9-16,-59 31-18 16,-81 29-60-16,-99 25-224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14:23.2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1782 1383 1053 0,'0'0'96'0,"0"0"-81"0,0 0-10 15,0 0 9-15,0 0 0 16,0 0-7-1,-47 161 3-15,47-34 24 0,2 30 1 16,3 9-4-16,-5-1-22 16,0-5-1-16,0-21-5 15,0-16 7-15,0-17-8 16,0-20-2-16,0-18 3 0,0-18-6 16,5-18 3-1,3-14-19-15,-1-10-26 0,1-8-42 16,4-11-49-16,-1-38-57 15,1-15-193-15</inkml:trace>
  <inkml:trace contextRef="#ctx0" brushRef="#br0" timeOffset="299.656">1713 1751 614 0,'0'0'44'16,"-14"-124"-9"-16,14 71 51 15,0 5 65-15,29 8-83 16,11-1-35-16,16 8-20 0,13 4-3 16,7 13 0-16,5 14 0 15,-4 2-4-15,-4 38 11 16,-7 18-7-16,-9 18 21 16,-12 6-3-16,-16 5-8 15,-14 1-10-15,-15 3-1 16,-8 1 0-16,-32-1 5 15,-16-3-9-15,-11-11-1 16,-5-9 5-16,1-16-5 16,7-13-4-16,14-13-28 15,17-20-66-15,14-4-251 16</inkml:trace>
  <inkml:trace contextRef="#ctx0" brushRef="#br0" timeOffset="684.821">2805 1231 816 0,'0'0'225'0,"0"0"-225"0,0 0-44 0,0 0 44 0,22 132 42 0,-13-51-5 0,2 14-2 16,-4 10 0-16,-1 8-18 0,-3 7 15 16,-3-3-14-16,0-6-6 15,0-13-1-15,0-19-1 125,4-15-5-125,5-16 1 0,7-12 1 0,-1-8 1 16,7-10 2-16,9-12 0 0,19-6 5 0,17-4 12 0,17-26 2 0,10-8-9 0,-5-1-13 0,-11 6-4 0,-18 1-3 0,-9 3-15 0,-4 0-72 0,-2-7-128 0,-1-7-711 16</inkml:trace>
  <inkml:trace contextRef="#ctx0" brushRef="#br0" timeOffset="1064.6309">4489 1600 1104 0,'0'0'92'0,"0"0"-92"0,0 0 0 16,0 0 7-16,0 0 20 15,0 0-24-15,87-44-2 16,-61 21 1-16,-3 2 5 15,-5-5-5-15,-3-1-1 16,-5 0 6-16,-8-4 0 0,-2 1-2 16,0 3-4-16,-10 2 8 15,-11 7-1-15,-4 8 9 16,-4 10 3-16,-9 0-19 16,-15 32-1-16,-18 22 0 15,-4 14 0-15,0 17 10 16,15 4-10-16,15 0 5 15,18-1 1-15,18-6 4 16,9-2-10-16,19-9-3 16,37-12 3-16,25-20 0 15,19-21-29-15,14-18-69 16,0-10-171-16</inkml:trace>
  <inkml:trace contextRef="#ctx0" brushRef="#br0">5527 1199 376 0,'0'0'774'0,"0"0"-774"0,0 0-8 0</inkml:trace>
  <inkml:trace contextRef="#ctx0" brushRef="#br0" timeOffset="1638.0553">5657 1744 465 0,'0'0'166'0,"0"0"-66"16,0 0 34-1,0 0-7-15,0 0-34 0,33 123-49 16,-33-99-15-16,-12 2-3 16,-13-4 5-16,-8-12-7 15,0-8-3-15,2-2-1 16,2-7 1-16,12-18-5 16,8-7-8-16,9 0-8 15,0 0-8-15,31 1-8 16,7 8-12-16,-1 11-25 15,-3 7-20-15,-22 5-178 16,-12 3-417-16</inkml:trace>
  <inkml:trace contextRef="#ctx0" brushRef="#br0" timeOffset="2099.2547">857 3216 1098 0,'0'0'9'0,"-116"0"0"16,85 0-9-16,18 0 19 15,6 3 29-15,16-2-27 16,56-1-14-16,53 0-3 16,80-20 9-16,72-20 9 15,71-16 5-15,68-4-2 16,46-7 6-16,27 3-10 15,10 2-11-15,-9-4 9 16,-15-2-5-16,-33 2-5 16,-41-1-8-16,-54 13-1 15,-60 8 6-15,-76 12-6 16,-75 14-1-16,-64 6-8 0,-58 4-16 16,-31 4-57-16,-74 2 30 15,-52 2-175-15,-55 2-530 16</inkml:trace>
  <inkml:trace contextRef="#ctx0" brushRef="#br0" timeOffset="2516.3933">1425 3677 1350 0,'0'0'0'16,"0"0"-41"-16,0 0 12 0,0 0 29 16,0 0 0-16,0 0 3 15,-79 22-3-15,94-22-9 16,45 0 9-16,54 0 6 16,75-22 28-16,74-28 2 15,73-18-9-15,48-7-8 16,17-5-1-16,0 7-9 15,-27 1 5-15,-29 3-7 16,-37 11 8-16,-39 9-11 0,-55 14 2 16,-53 8-4-16,-52 8-1 15,-40 0 6-15,-31 6 1 16,-14-1 3-16,-9-1 11 16,2 1-2-16,-7-1-12 15,4 1-4-15,-5 4-4 16,-5 1-4-16,1 3-36 15,-5 0-31-15,0 2-33 16,-5 0-140-16</inkml:trace>
  <inkml:trace contextRef="#ctx0" brushRef="#br0" timeOffset="10232.3186">5494 4139 721 0,'0'0'156'0,"0"0"-100"15,0 0-18-15,0 0 67 16,0 0-33-16,0 0-38 0,0 0-34 16,-24-79-2-16,-1 103-14 15,-18 20 15-15,-14 20 1 16,-8 9 1-16,0 1 6 15,7-8-7-15,16-10 1 16,13-11-1-16,14-12-4 16,11-5 2-16,4-3 2 15,0-7-3-15,8-2 1 16,21-2 2-16,13-1 6 16,12-5-4-16,6 4 3 15,9 1-3-15,2 4-1 16,-1 2-1-16,-10 7 3 15,-9 4-5-15,-16 6 2 16,-17 6-4-16,-16 3-1 0,-2 5 4 16,-24 6 0-16,-18 4 2 15,-12-5 7-15,-2-5-7 16,3-16-2-16,8-14-4 16,10-17-43-16,10-3-85 15,12-36-156-15,11-23-175 16</inkml:trace>
  <inkml:trace contextRef="#ctx0" brushRef="#br0" timeOffset="10482.2075">5873 4279 712 0,'0'0'134'15,"0"0"-134"-15,0 0-6 0,0 0 6 16,48 169 72-16,-36-71-14 15,-1 12-22-15,-7 12-22 16,-4 7-2-16,2-2-4 16,-2-10-3-16,0-15 2 15,3-17-6 1,-1-23-1-16,3-18-9 0,-1-14-15 16,-4-16-38-16,0-14-49 15,0 0-58-15,0-38 118 16,0-28-415-16</inkml:trace>
  <inkml:trace contextRef="#ctx0" brushRef="#br0" timeOffset="10748.7015">5924 4295 468 0,'0'0'18'15,"0"0"-17"-15,69-106 6 16,-14 78 46-16,15 4-18 15,10 8 3-15,0 9 11 16,-4 7 28-16,-14 0-27 16,-13 23-21-16,-13 11-7 15,-16 10 8-15,-18 4-2 0,-2 6 9 16,-22 5 5-16,-22 1-20 16,-12 0-4-16,-2-2-7 15,2-8-8 1,8-8-3-16,13-15-55 0,11-12-127 15,15-15-73-15</inkml:trace>
  <inkml:trace contextRef="#ctx0" brushRef="#br0" timeOffset="11117.9263">6665 4453 747 0,'0'0'28'16,"0"0"-11"-16,0 0 44 15,114-4 43-15,-85 0-68 0,5-6-21 16,-1-6-6-16,0-4-4 16,-1-3-5-16,-3-8-3 15,-9-5-2-15,-5-2-24 16,-7 1 11-16,-8-5-9 16,0 7 18-16,0 6-13 15,-14 8 22-15,-1 9 8 16,-6 9 32-16,-4 3-40 15,-10 9-9-15,-5 25 9 16,-1 8 3-16,8 8-1 16,14 4-1-16,12 4 3 15,7 2 5-15,11-2 1 16,27-5-2-16,15-9-2 0,10-14 5 16,8-14-11-16,5-16-28 15,-3 0-99-15,-6-24-135 16</inkml:trace>
  <inkml:trace contextRef="#ctx0" brushRef="#br0" timeOffset="11649.3151">7463 4175 650 0,'0'0'211'16,"0"0"-189"-16,0 0-12 15,0 0 14-15,0 0-24 16,0 0 2-16,23 0 5 15,-5 0 8-15,4 0-2 0,0-7-1 16,-2-8-8 0,-4-6-1-16,-5-2-1 0,-4-2 5 15,-7 4-4-15,0-1-2 16,0 1 8-16,-2 5-9 16,-19 4 0-16,-3 8-3 15,-8 4-5-15,-5 4 4 16,-3 24 4-16,-3 12 3 15,10 10 1-15,4 11 1 16,11 7 6-16,14 4 2 16,4 1-4-16,0-1 1 15,31-8 1-15,7-12-4 0,10-10-3 16,4-16 1-16,4-13 3 16,4-13-8-16,7-5-3 15,6-27-10-15,3-12 4 16,-1-8 4-16,-5-7 3 15,-10-3 4-15,-11-1-2 16,-12 8 0-16,-7 9 5 16,-12 14 3-16,-7 14 8 15,-7 12 34-15,-4 6-9 16,0 0-41-16,2 17-20 16,3 18 20-16,2 7 8 15,-1 0-1-15,3 2-2 16,5-4-3-16,1-4-2 15,-1-8-10-15,-1-7-81 16,-5-13-267-16,-2-8-175 0</inkml:trace>
  <inkml:trace contextRef="#ctx0" brushRef="#br0" timeOffset="11810.2487">8179 3773 1022 0,'0'0'90'0,"0"0"-66"16,0 0-15-16,0 0-9 16,0 0-47-16,0 0-19 15,156 6-488-15</inkml:trace>
  <inkml:trace contextRef="#ctx0" brushRef="#br0" timeOffset="12436.3762">9318 3859 1026 0,'0'0'42'15,"-130"0"-36"-15,63 11 31 16,9 7 13-16,10 7-36 16,7 4-5-16,10 5-9 15,9 3-7-15,10-2 3 0,8 4 3 16,4-3-1-1,2-5 1-15,21-6 1 0,4-8 9 16,4-6-7-16,-2-9 1 16,4-2 3-16,5-2 5 15,-1-23-1-15,2-6-6 16,-4-7-2-16,-1-12 2 16,-7-4-3-16,-8-2-1 15,-3 6-2-15,-7 11 2 16,-7 17 6-16,-2 9-5 15,0 12 0-15,0 1-1 16,0 0-19-16,0 24-12 16,0 14 24-16,0 10 7 15,9 8 2-15,9-4 0 0,9-6 6 16,4-3-6 0,7-14 0-16,-1-7 0 15,2-12-1-15,-4-10-1 0,3 0 0 16,4-28-1-16,3-13-17 15,-5-16 1-15,-5-10 15 16,-8-10 2-16,-9-9 0 16,-5-11-4-16,-8-3 4 15,-5-5-3-15,0-1 2 16,0 16 1-16,0 21 2 16,-7 22 0-16,-1 23 8 15,1 12 11-15,2 10 10 16,1 2-31-16,-1 19-13 15,-3 26-13-15,-1 26 26 16,-1 15 1-16,6 6 8 0,4 3-6 16,4 0-2-16,39-2-1 15,24-7 0-15,18-10-90 16,6-18-428-16</inkml:trace>
  <inkml:trace contextRef="#ctx0" brushRef="#br0" timeOffset="13334.6132">11247 3735 1106 0,'0'0'33'16,"0"0"-27"-16,0 0 0 15,55-132 47-15,6 96-27 16,16-4-23-16,10-2-1 16,2-6 0-16,-12-2-2 15,-15-6 0-15,-18-2-4 16,-17-5-3-16,-16-3-13 16,-11 1-6-16,0 6 3 15,-20 2-17-15,-13 11 2 16,-10 11 18-16,-1 10-8 15,-1 13 2-15,5 12 6 0,5 0 5 16,3 18 1 0,6 24 6-16,3 24 5 0,10 23 1 15,9 21 2-15,4 27 14 16,0 10-1-16,0 10 14 16,2-2 7-16,7-18-9 15,5-17-12-15,1-20 2 16,5-19-1-16,-1-20-1 15,-3-19-8-15,0-15 2 16,-2-19 2-16,-8-4-1 16,7-4-5-16,3-12 17 15,7-27 6-15,-2-15-19 0,-5-10-6 16,-16-4-1 0,0 3-3-16,-31 3-5 0,-16 8-5 15,-8 8 10 1,-3 12 1-16,-5 7 2 0,8 10 0 15,7 2 0-15,11 10 0 16,16-2 3-16,10 7 4 16,11-1 2-16,0 1-4 15,5-3-5-15,42-4 0 16,30-7 0-16,29-4 0 16,11-4-1-16,-5-5-8 15,-16 1 1-15,-22 1 7 16,-17 2-1-16,-14 4 2 15,-21 9 1-15,-11 3 3 0,-11 5 2 16,0 2-6-16,0 0-17 16,-6 23-5-16,-19 20 22 15,-2 13 5-15,0 6 7 16,10 2-4-16,15-1-7 16,2-7 2-16,10-8 3 15,17-13-3-15,5-17-3 16,-1-18 9-16,0 0-1 15,0-34 5-15,-6-19-3 16,-6-11 6-16,-11-6-10 16,-8-2-6-16,0 8-7 15,-10 7-14-15,-7 15-32 16,1 12-57-16,9 13-103 0,7 8-67 16,0 7-112-16</inkml:trace>
  <inkml:trace contextRef="#ctx0" brushRef="#br0" timeOffset="13616.0114">12221 3527 137 0,'0'0'325'0,"0"0"-188"16,0 0-7-16,0 0 18 16,129 18-63-16,-94 4-20 15,-4 7-20-15,1 9-8 16,-6 4-13-16,-1 2-10 16,-8 2 0-16,-3-2-7 15,-9-6-4-15,-5-6 0 16,0-8 3-16,0-8-4 0,-9-10 3 15,-5-6-1-15,-3 0 9 16,1-28 10 0,1-18-6-16,3-17-9 0,12-10-5 15,0-8-3 1,7 7-2-16,15 14-19 0,-2 18 14 16,1 18-4-16,-8 14-1 15,3 10-42-15,-1 0-101 16,-2 0-221-16</inkml:trace>
  <inkml:trace contextRef="#ctx0" brushRef="#br0" timeOffset="14231.45">12703 3387 854 0,'0'0'110'0,"0"0"-73"0,0 0 12 15,0 0-35-15,0 0 7 16,0 0 9-16,126 154-9 16,-100-96-12-16,-3-4 1 15,-9-8-2-15,-6-6-8 16,-6-9 0-16,-2-9 0 16,0-4 8-16,0-8-7 15,-8-4 10-15,-2-6-6 16,-1 0-3-16,-2-6 16 15,2-18-16-15,4-12-2 0,7-11-2 16,0-7-13-16,7 0-39 16,17 1-7-1,5 16 5-15,-2 11 37 0,0 14 18 16,-8 12 1-16,2 0 7 16,-3 14 3-16,1 18 13 15,8 8 18-15,2 8-10 16,0-2-13-16,-4-1 11 15,-8-12-19-15,-9-4-3 16,-6-9 0-16,-2-4-3 16,0-9-2-16,0-2 5 0,0-5-6 15,0 0 5 1,0 0 6-16,-10-23 13 0,2-13-12 16,1-15-6-16,7-16-7 15,0-13-5-15,9 2-10 16,18 12-8-16,10 15 12 15,11 23 6-15,4 20 5 16,2 8-1-16,-7 14 4 16,-5 26-3-16,-2 9 16 15,-5 5 1-15,-7-1-13 16,-6-2 7-16,-6-2-9 16,-5-6-4-16,0-3-1 15,3-9-55-15,3-15-287 16</inkml:trace>
  <inkml:trace contextRef="#ctx0" brushRef="#br0" timeOffset="14552.3068">14836 3280 1030 0,'0'0'0'15,"0"0"1"-15,0 0 39 16,0 0 9-16,98 138-18 16,-85-95-14-16,-5-3-9 15,-8-2-8-15,0 0 2 0,-10 0 5 16,-19-2-2-16,-11-2 2 16,-6-3 0-16,-6-12-2 15,-3-8-4-15,5-11 3 16,8 0 3-16,9-30 4 15,10-20-11-15,15-20-3 16,8-11-12-16,6-5 8 16,37-1-37-16,12 11-68 15,13 14-148-15,0 16-115 16</inkml:trace>
  <inkml:trace contextRef="#ctx0" brushRef="#br0" timeOffset="14916.0052">15622 3023 440 0,'0'0'575'0,"0"0"-558"0,39-110 38 16,-30 73 52-16,-7-1-41 16,-2 2-34-16,0 7-11 15,0 5-9-15,0 8-5 16,-7 8-5-16,-9 6-2 15,-6 2-12-15,-12 10 1 16,-8 24 7-16,-2 18 3 16,-1 14 1-16,8 11-3 15,10 9 1-15,6 10 2 16,13 8 2-16,8 0 2 16,0-2 3-16,0-10-3 0,10-17-2 15,-2-12 0-15,-4-12-2 16,-4-4 5-16,0-8-5 15,-4-1 0-15,-23-3 0 16,-14-5-1-16,-9-4-35 16,-13-10-97-16,3-16-247 15</inkml:trace>
  <inkml:trace contextRef="#ctx0" brushRef="#br0" timeOffset="15084.6841">14912 3595 1078 0,'0'0'38'0,"147"-64"-38"0,-40 29-2 15,6 2 2-15,1-3-14 16,-7 4-220-16,-14 1-538 16</inkml:trace>
  <inkml:trace contextRef="#ctx0" brushRef="#br0" timeOffset="16215.352">17873 4313 898 0,'0'0'30'16,"0"0"-28"-16,0 0 40 15,0 0 90-15,0 0-48 16,0 0-66-16,95-132-18 15,-39 58 0-15,2-17 5 16,0-12-1-16,-2-21-4 16,0-20 1-16,-3-12-1 0,-10-6 0 15,-14 5-5-15,-14 14 5 16,-13 23 6-16,-2 22-4 16,-4 27-2-16,-11 28 8 15,-1 21 4-15,5 13-3 16,4 9-4-16,-2 5-5 15,-4 34-34-15,-8 24 34 16,2 21 0-16,3 18 1 16,12 10-1-16,4 5 0 15,0 6 6-15,20-9-2 0,11-14 6 16,7-18-9-16,0-21 4 16,-1-24-1-16,-1-13-2 15,-3-17-1-15,6-7 8 16,5-21-8-16,10-26 16 15,6-27-14-15,4-16-3 16,-4-8-2-16,-4-4 0 16,-7 0 2-16,-2 6-2 15,-5 2-9-15,-9 11 9 16,-4 19-2-16,-13 20 1 16,-11 21 1-16,-5 16 0 15,0 7-10-15,0 2 10 16,-19 30-27-16,-10 18 24 0,-2 16 5 15,2 12 4-15,12 3-4 16,17-5-2-16,0-4 2 16,17-11-2-16,24-14 2 15,7-12-3-15,15-26-9 16,15-9 0-16,9-17-41 16,7-32-227-16,-10-9-176 15</inkml:trace>
  <inkml:trace contextRef="#ctx0" brushRef="#br0" timeOffset="16765.9006">19790 2604 562 0,'0'0'246'0,"0"0"-244"15,0 0-2-15,-14 175 63 16,1-72 32-16,-3 27-23 15,1 24-51-15,-4 21 15 16,-1 1-21-16,-2-2-2 16,4-15-7-16,3-21-3 15,3-19 0-15,6-22 0 16,4-23 0-16,-1-23-3 16,1-17-1-16,2-19-1 15,0-9 2-15,0-6 12 16,0-11 14-16,0-30 47 15,0-28-42-15,0-23-31 0,13-20-12 16,10-15 12-16,2-12-16 16,1-11-18-16,3-5 11 15,5 1-16-15,-1 8-14 16,0 14 16-16,1 11 13 16,-3 11 11-16,-2 12 11 15,2 17 2-15,0 13 0 16,5 16 2-16,-1 10 1 15,1 15 1-15,-3 12 2 16,4 15 0-16,-6 0-6 16,2 32 4-16,-4 20 9 15,-7 17 16-15,-6 11 1 0,-10 2-3 16,-6 2-2 0,0-8-21-16,-20-1-1 0,-24-10 0 15,-16-6-2-15,-18-9 4 16,-11-9-5-16,-7-12-3 15,7-17-83-15,17-12-416 16</inkml:trace>
  <inkml:trace contextRef="#ctx0" brushRef="#br0" timeOffset="17600.6869">21621 2233 1130 0,'0'0'36'15,"0"0"-34"-15,0 0 12 0,0 0-14 16,0 0-27-16,6 127 27 16,12-24 11-16,-5 11 0 15,-6 3-1-15,-7-6 2 16,0-9-7-16,0-13 0 15,-2-19 1-15,-5-20-4 16,5-20 0-16,2-13-1 16,0-11 7-16,0-6-4 15,0 0 14-15,4-42 9 0,25-21-13 16,19-19-14 0,10-5-6-16,4 19-1 0,-2 18 0 15,-11 25-1 1,-6 19 2-16,-12 6-7 0,-5 21-3 15,-6 19 4-15,-4 12 8 16,-5 5 4-16,-11-2-2 16,0 0-1-16,-25-5 1 15,-17-10-8-15,-14-8 10 16,-4-10 4-16,-2-15 0 16,4-7-4-16,14-3-18 15,23-41-162-15,21-22-590 0</inkml:trace>
  <inkml:trace contextRef="#ctx0" brushRef="#br0" timeOffset="19000.8374">22659 2464 521 0,'0'0'517'0,"0"0"-517"15,-114 77 3-15,54-26 14 16,2 11 5-16,7 5-11 15,13 6 18-15,16-4-18 16,15-3-6-16,7-6 1 16,16-10-4-16,13-12 2 15,0-11-3-15,-4-17 0 16,-2-10 3-16,4 0-3 0,2-35 2 16,5-15-3-16,1-16-3 15,4-8-7-15,3-2 3 16,0 1 5-16,1 12 2 15,-8 16 0-15,-10 21 2 16,-14 16 6-16,-9 10 2 16,-2 3-10-16,0 26-28 15,4 14 28-15,3 9 6 16,0 4 3-16,4 1-4 16,11-6-3-16,9-5 1 15,7-9-2-15,2-14-1 16,-4-13-9-16,-4-10-18 0,-9-3-7 15,2-31 6 1,0-11-22-16,-3-9-14 16,2-8 46-16,-1-4 18 0,1 0-5 15,5 7 3-15,2 12-7 16,3 14 9-16,1 17 0 16,1 15 10-16,-5 1 12 15,0 13 7-15,0 24 23 16,-8 8-21-16,-3 8-16 15,-9 7 1-15,-7 2-4 16,-4 1 0-16,0 3-3 16,-6-5-6-16,-23-2 0 15,-7-8 3-15,1-13 1 0,6-11-3 16,8-15-1-16,6-12 3 16,6-2 12-16,0-26 1 15,7-12-16-15,2-6-3 16,0 8-12-16,18 5-6 15,-1 13 10-15,2 12 6 16,-4 4 2-16,3 4-9 16,5 0-1-16,2 11 8 15,7 7 2-15,4 0 2 16,4 0-1-16,4-7 1 16,1-5-1-16,-3-6 3 15,-4 0-4-15,-2-7-4 16,-2-20-2-16,-3 0-15 0,-4-8 11 15,-6-1 9-15,-3-6 2 16,-7-5 4-16,-2-3 15 16,-6-3-10-16,-1 3-1 15,-2 5 1-15,0 15-6 16,0 16 10-16,0 11 8 16,0 3-22-16,-20 7-2 15,-11 30-20-15,-9 14 22 16,-3 12 2-16,10 5-2 15,10 0 0-15,14 0 0 16,9-5-1-16,16-6-2 16,29-10-1-16,13-13-33 15,13-12-33-15,9-12-41 16,1-10-1-16,-2 0-7 0,-2-18 59 16,-11-16 51-16,1-4 9 15,-7-7 46-15,-8-1 8 16,-8-2 46-16,-15-2-12 15,-11 6-37-15,-11 4-6 16,-7 10 23-16,0 10-14 16,-10 6-18-16,-9 12-29 15,-2 2-7-15,-8 2-4 16,-4 24-1-16,0 12 3 16,4 8-4-16,4 8 5 15,10 1-2-15,6-3 3 16,9-6 0-16,0-6-1 0,9-8 1 15,13-10 1-15,2-12-1 16,3-10 4 0,4 0 6-16,2-30-6 0,6-20 6 15,-3-13-10-15,-3-11-7 16,-6-11 3-16,-4-8-3 16,-2-7 5-16,-7-7 4 15,-6-1 1-15,-8 5 0 16,0 14-2-16,0 18 2 15,-6 28-3-15,-8 16 10 16,1 19 4-16,3 8 12 0,-3 4-26 16,-5 32-21-1,1 12 19-15,1 17 2 0,12 8 0 16,4 2 0-16,18 0 0 16,49-4-19-16,41-14-230 15,35-10 128-15,19-12-40 16,-8-14-82-16,-22-8-56 15</inkml:trace>
  <inkml:trace contextRef="#ctx0" brushRef="#br0" timeOffset="19921.1019">26096 2492 1109 0,'0'0'87'16,"0"0"-80"-16,0 0 16 15,0 0 42-15,0 0-24 16,0 0-34-16,-29-88-3 0,29 70-4 16,0-4-5-16,0-2 5 15,4 0 0-15,-4 2 1 16,0 5-1-16,0 7-7 16,0 7 0-16,-25 3-3 15,-14 3-5-15,-9 26 10 16,-6 13 5-16,0 8-3 15,8 10-2-15,6 5 0 16,16 0 4-16,12-1 0 16,12-2-4-16,20-5 5 0,36-9 0 15,27-11-2 1,17-16 1-16,6-12 0 0,6-9-15 16,-10-13-30-1,-8-23-54-15,-14-12 59 0,-17-12-24 16,-14-8 65-16,-13-6 1 15,-17-2 24-15,-17 1-1 16,-2 12 12-16,-11 12-5 16,-24 16 5-16,-12 15-16 15,-6 19-3-15,-5 1-11 16,-4 18-6-16,6 24 6 16,4 12-6-16,17 10-1 15,12 3 1-15,12-4 0 0,11-3 4 16,0-5-4-1,13-7 3-15,24-8-3 0,3-11 3 16,4-8 3-16,1-13 1 16,-3-8-1-16,3 0 2 15,-3-16-6-15,2-20 3 16,1-8-5-16,-5-10-5 16,-3-7 2-16,2-2-8 15,-3 0 2-15,-1 7 6 16,-4 16 1-16,-4 14 0 15,-10 12-1-15,-7 14 0 16,1 0-8-16,-3 30-9 16,0 14 15-16,-2 8 5 15,-4 4 0-15,-2-2 4 0,3-5 1 16,-3-7-4-16,0-10 1 16,0-10 0-16,0-9 0 15,0-8-1-15,0-5-1 16,0 0 14-16,0-12 16 15,0-25-6-15,0-16-24 16,0-15-4-16,0-11-7 16,13-2-17-16,9 14-48 15,7 15 38-15,2 20 24 16,3 18 12-16,-3 11 2 16,-2 3 12-16,2 11-8 15,0 21 19-15,-4 5 6 16,-4 6-3-16,-8 1-5 0,-7-4-17 15,-4-4 2-15,-4-6 0 16,0-8-1-16,0-6-5 16,0-7-17-16,0-9-116 15,0-7-265-15</inkml:trace>
  <inkml:trace contextRef="#ctx0" brushRef="#br0" timeOffset="20156.4269">27424 1794 722 0,'0'0'232'0,"0"0"-167"16,0 0 0-16,0 0-16 15,119 114 5-15,-99-34-27 16,-2 3-9-16,-7 8-5 0,-7-1 7 16,-2 2-7-16,-2-2-5 15,0-8-4-15,-4-10-4 16,-14-15-22-16,-4-17-79 15,-7-14-46-15,-4-18-196 16,2-8-224-16</inkml:trace>
  <inkml:trace contextRef="#ctx0" brushRef="#br0" timeOffset="20551.0687">27369 2363 586 0,'0'0'70'15,"0"0"58"-15,0 0 39 16,0 0-61-16,0 0-78 0,145-65-12 15,-100 91 14 1,-1 8-1-16,1 2-11 0,-5 6 2 16,-5-2-5-16,-4-2-4 15,-6-8 1-15,-12-5-7 16,-1-13-2-16,-8-6 1 16,-2-6-2-16,0 0 15 15,3 0 6-15,4-23-2 16,6-15-21-16,10-12-4 15,6-10-10-15,3-6-25 16,3-1-1-16,1 11 26 16,-2 17 12-16,-4 14 1 15,-1 15 0-15,0 10 2 0,-2 0-1 16,2 24 3 0,-5 15 0-16,-8 2 6 0,-5 6 11 15,-5-7-17 1,-8-4 0-16,0-6 2 0,-8-4 2 15,-18-8 7-15,-5-9-8 16,0-9 6-16,2-3-1 16,6-33-11-16,9-14-16 15,14-14-97-15,0-13-275 16</inkml:trace>
  <inkml:trace contextRef="#ctx0" brushRef="#br0" timeOffset="20767.171">28367 1608 838 0,'0'0'193'0,"0"0"-138"16,0 0 8-16,0 0-40 16,0 0-5-16,81 161 11 15,-73-56-14-15,-5 15-4 16,-3 1-2-16,0-1 1 16,0-9 0-16,0-11-4 15,0-16-5-15,0-18 5 16,0-17-6-16,6-17-10 15,8-20-33 1,5-12-61-16,10-18-138 0,7-36-598 16</inkml:trace>
  <inkml:trace contextRef="#ctx0" brushRef="#br0" timeOffset="20974.4547">28831 1588 797 0,'0'0'151'0,"0"0"-106"0,6 120-20 16,-6-30 31-16,0 14-5 16,0 1-32-16,-6-3 10 15,-7-12-16-15,3-10-4 16,1-7-8-16,7-12 7 16,2-11-8-16,0-17-93 15,7-15-277-15,9-16-161 16</inkml:trace>
  <inkml:trace contextRef="#ctx0" brushRef="#br0" timeOffset="21549.2174">29036 2289 810 0,'0'0'26'0,"0"0"-14"16,0 0 60-16,0 0-38 15,113-123-31-15,-97 89-6 16,-5-3 2-16,-4-3-17 15,-7-2-2-15,0-4-2 16,-7 4 0-16,-15 6 13 16,-3 10 7-16,-4 18-11 15,0 8-4-15,0 12 14 0,-2 29-5 16,0 12 8-16,4 5 15 16,0 5 5-1,10-1 10-15,10-3-2 0,7 4-5 16,0-8-5-16,18-5 8 15,15-7-12-15,9-11 7 16,8-9-3-16,3-12 9 16,5-9 26-16,-5-2-8 15,-4-4-11-15,-4-17-9 16,0-10 7-16,-1-7-22 16,-6-6 3-16,2-6-3 15,-2-6-1-15,5 0-7 16,-3 1-1-16,-3 11-2 15,-6 13 1-15,-10 18 0 0,-10 9 0 16,-3 4 0-16,2 3-2 16,-4 20-10-16,1 12 12 15,-3 10 2-15,-4 2 4 16,0 0 1-16,0 0-2 16,0-9-1-16,0-4 3 15,0-14-6-15,0-12 2 16,16-6 5-16,37-2 8 15,36-15 23-15,36-14-31 16,27 1-8-16,-7 10-3 16,-25 10-19-16,-51 8-95 15,-57 0-186-15</inkml:trace>
  <inkml:trace contextRef="#ctx0" brushRef="#br0" timeOffset="33984.228">2258 3934 10 0,'0'0'643'0,"0"0"-641"16,0 0 6-16,0 0-2 0,0 0 65 15,0 0 95 1,0 0-113-16,-13-75-53 0,13 76-20 16,0 33-37-16,23 31 57 15,15 36 45-15,6 46-5 16,1 44-5-16,-5 41 1 16,-3 52 4-16,6 33-9 15,12 29-14-15,24 16 7 16,19 5-5-16,24 0-15 15,5-8 12-15,-2-13 2 16,-16-24 5-16,-22-5-5 16,-20-15-6-16,-15-3 7 0,-8-14 1 15,-4-25-4 1,-5-20 1-16,4-22-15 0,-4-11 2 16,3-13 0-16,-5-13 7 15,3-13 0-15,-3-20-4 16,-2-16 3-16,-2-17-5 15,-4-19 4-15,-7-19-5 16,-3-22 1-16,-5-18 1 16,-4-17-4-16,-4-10 0 15,1-6 7-15,-3-4-8 16,0 0 5-16,2 0 9 16,0 0-10-16,2 0 5 15,5 0 7-15,16-1-9 0,18-20-3 16,28-5-2-16,37-7 1 15,37-5-1-15,36-2 6 16,31 2 1-16,19 0-3 16,12 7-4-16,6 4-3 15,-8 6 2-15,-13 4-2 16,-24 3 6-16,-30 0-3 16,-36 2-3-16,-44-2 1 15,-38 3-3-15,-32 4 2 16,-17-4-1-16,-7-3-1 15,-15-11-2-15,-30-9 4 16,-13-7-1-16,-16-5 0 0,-3-2 1 16,1 2 0-16,9 2 0 15,11 8-1-15,18 10 1 16,12 9-1-16,13 8-1 16,7 6 1-16,6 3 1 15,2 0-5-15,37 3-5 16,21 16 10-16,16 6 4 15,6 3 0-15,0 4-3 16,-10 0-2-16,-7 4-1 16,-21 2 2-16,-13 2 1 15,-24 4-1-15,-7 4 1 16,-31 7 1-16,-31 1-2 16,-21 2-2-16,-6-6-16 0,0-6-51 15,13-14-52 1,23-17-303-16</inkml:trace>
  <inkml:trace contextRef="#ctx0" brushRef="#br0" timeOffset="34691.2907">7695 9431 1260 0,'0'0'0'0,"0"0"-19"15,-6 190 19 1,6-48 1-16,4 13 14 0,13 3-1 15,6-2-4-15,2-13-6 16,-1-15 2-16,0-18-6 16,1-17-1-16,-3-27-26 15,3-22-70-15,-10-28-144 16,-13-16-326-16</inkml:trace>
  <inkml:trace contextRef="#ctx0" brushRef="#br0" timeOffset="35336.3134">7566 9467 1031 0,'0'0'60'0,"0"0"-60"16,0 0 8-16,100 144 11 16,-35-54 35-16,15 12-16 15,14 7-7-15,2-1-20 16,-9-11-5-16,-18-20-5 15,-18-18 3-15,-15-19-3 16,-15-18 1-16,-7-12-2 16,-7-10 2-16,-3-14 9 0,-2-39 11 15,0-30-22-15,3-35-1 16,0-13-5-16,4-12 2 16,-1 1-16-16,13 9 2 15,5 18 5-15,14 23 7 16,-2 35 4-16,-3 33 2 15,-8 24-3-15,-4 26-8 16,-5 38 11-16,-1 26 16 16,-1 18-1-16,4 9-7 15,4 7-1-15,5 3 2 16,7-9-2-16,5-13-4 16,5-23 0-16,8-20-1 15,4-23 1-15,4-16-2 0,5-21 0 16,2-2 4-1,2-33-1-15,-1-24-1 0,-6-20-2 16,-8-12-1-16,-16-5-1 16,-16 2-2-16,-13 8 3 15,-11 10 0-15,0 10-3 16,-18 9 3-16,-8 14-2 16,-3 13-1-16,0 16 3 15,-2 12 0-15,2 5-7 16,0 42 3-16,0 20 3 15,8 19 1-15,15 9 2 16,6 4-1-16,13-4 1 16,36-12-1-16,20-17 1 0,12-17-2 15,6-22-10-15,-10-19-58 16,-10-8-30-16,-16-22-131 16,-17-26-48-16,-12-17-132 15</inkml:trace>
  <inkml:trace contextRef="#ctx0" brushRef="#br0" timeOffset="35914.1511">9763 9549 532 0,'0'0'155'0,"0"0"-17"16,27-112 5-16,-19 112-37 15,6 1-66-15,4 40-37 16,8 21 25-16,3 12 1 16,0 12-11-16,3 2 2 15,-1 3-2-15,-2-8-3 16,-4-6-7-16,-10-16-2 0,-4-22 2 15,-6-12-5-15,-3-18 1 16,-2-9-1-16,0-5 6 16,0-34 12-16,-14-25-16 15,-1-22-3-15,6-13-2 16,2-3-12-16,7 8-22 16,0 20-4-16,2 18 16 15,21 20 11-15,8 23 7 16,4 13 0-16,8 13 6 15,3 25-2-15,6 10 15 0,-4 7 3 16,-2 4-2 0,-9-1 2-16,-8 3-4 0,-8-5-9 15,-11-6 1-15,-3-10 0 16,-5-12-1-16,-2-16 0 16,0-6-2-16,0-6-1 15,0-6 13-15,0-32 6 16,-2-20-21-16,-7-16 0 15,7-13 0-15,2-6 0 16,0-1 0-16,11 9-2 16,16 13-9-16,10 21 7 15,4 21 1-15,3 20 0 16,-1 10-4-16,-1 4 7 16,-2 26 5-16,-5 12 0 15,-5 6 3-15,-6 5-4 16,-6 3-4-16,-5-2 1 15,-2-4 0-15,-1-8 0 0,1-10-1 16,-1-12-6-16,2-16-83 16,1-4-127-16,-1-27-256 15</inkml:trace>
  <inkml:trace contextRef="#ctx0" brushRef="#br0" timeOffset="36165.9875">11004 9287 508 0,'0'0'158'16,"0"0"-45"-16,0 0 50 15,138-91-62-15,-91 91-32 16,2 10-14-16,-5 22-25 0,-3 6-19 16,-14 4-3-1,-8 7 7-15,-12-3-9 16,-7-2-2-16,0 0 6 16,-26-2 1-16,-9-4-2 0,-7-10-2 15,1-16 2-15,-2-12-2 16,1-12 0-16,4-30-1 15,7-17-2-15,4-9-4 16,11-5-10-16,5 0-63 16,9 7-116-16,2 10-243 15</inkml:trace>
  <inkml:trace contextRef="#ctx0" brushRef="#br0" timeOffset="36448.5603">11327 9124 443 0,'0'0'175'0,"0"0"-38"16,142 89 17-16,-101-48-58 0,-6 4-35 16,-6 0-14-16,-11 1-20 15,-4-1 6-15,-12-8-9 16,-2-4-6-16,0-6 5 16,0-10-10-16,-11-7 9 15,-12-10-6-15,-3 0-7 16,-6-33 13-16,6-18-15 15,10-18-3-15,7-11-2 16,9 0-1-16,0 6-1 16,2 15-6-16,14 15-20 0,5 14-44 15,4 7-68-15,7 2-215 16,8 2-131-16</inkml:trace>
  <inkml:trace contextRef="#ctx0" brushRef="#br0" timeOffset="37083.276">11901 8838 300 0,'0'0'301'0,"0"0"-76"0,0 0-8 16,0 0-85-16,0 0-87 16,0 0-34-16,14 31-4 15,-14 18 24-15,0 4-1 16,0 1-12-16,2-4-6 16,17-3-6-16,-2-12 1 15,6-8-2-15,-4-12-4 0,-1-13 3 16,5-2-4-1,-1-11 4-15,2-23 0 0,1-10-4 16,-3-8-5-16,-4-9 1 16,0-3-4-16,4 0 6 15,7-2-2-15,7 12 3 16,-3 14 0-16,-10 16 0 16,-10 15 0-16,-7 9 0 15,-2 0-4-15,6 25-8 16,-1 19 13-16,-1 14 4 15,-6 13-4-15,-2 15 8 16,0 8-2-16,0 6-2 16,0 8 0-16,0 6-2 15,12 2 11-15,19 5-3 0,5 1 11 16,-3-2-8-16,-6-1-2 16,-6-7-8-16,-9-12 1 15,-9-12-3-15,-3-11 6 16,0-12-7-16,-13-15 4 15,-10-12-1-15,-4-13 1 16,-2-9-2-16,-6-7 4 16,-7-8-1-16,-8-1 0 15,-1 0 0-15,-5 0-1 16,-1-4 0-16,1-7 2 16,2-6-1-16,10-1-1 0,3-2 2 15,10-8-2 1,4-6-3-16,12-12 0 0,13-14 1 15,2-19-2 1,31-24-4-16,32-18 4 0,12-5-6 16,10 11-19-16,-9 22 0 15,-14 26-4-15,-18 21-14 16,-19 12-38-16,-20 11-79 16,-5 12-373-16</inkml:trace>
  <inkml:trace contextRef="#ctx0" brushRef="#br0" timeOffset="37732.5413">14446 7341 946 0,'0'0'2'16,"-191"206"3"-16,81-25 1 15,6 44 31-15,19 40 29 16,31 18-8-16,50 4-17 0,24-15-14 15,65-28-12-15,38-33 4 16,23-25-6-16,22-31 0 16,-2-33-6-16,-8-32 2 15,-25-38-7-15,-38-28 2 16,-30-22 4-16,-36-2-5 16,-23-26 2-16,-6-24-5 15,-13-19-26-15,-13-13-100 16,3-9-327-16</inkml:trace>
  <inkml:trace contextRef="#ctx0" brushRef="#br0" timeOffset="37999.4806">15834 7944 1147 0,'0'0'3'16,"0"0"-3"-16,0 0-12 0,-13 130 12 15,55-11 23-15,10 21 16 16,6 13-23-16,-3-4-8 16,-4-15-5-16,-6-16-2 15,-11-17-1-15,-7-27-20 16,-17-23-79-16,-10-26-225 15,0-25-130-15</inkml:trace>
  <inkml:trace contextRef="#ctx0" brushRef="#br0" timeOffset="38236.1993">16035 8031 692 0,'0'0'210'0,"0"0"-141"15,121-45-62-15,-61 45 59 0,9 0 7 16,0 13-26-16,-9 19-26 16,-18 8-11-16,-15 11-3 15,-25 6-1-15,-2 13 1 16,-31 9 2-16,-18-3-5 16,-2-8 0-16,11-14-4 15,13-16-29-15,13-18-101 16,12-20-256-16</inkml:trace>
  <inkml:trace contextRef="#ctx0" brushRef="#br0" timeOffset="38498.2844">16534 8041 749 0,'0'0'293'0,"0"0"-262"0,129 2-18 15,-69 31 45-15,5 13-7 16,4 7-14-16,-9 10-26 15,-9 0-6-15,-13-1 3 16,-17-5-8-16,-11-11 0 16,-10-11 9-16,0-8-6 15,-8-15-1-15,-17-12 3 16,-2-12 6-16,0-48 2 16,8-32-10-16,7-24-3 15,12-12-8-15,0 7-58 16,14 17-56-16,15 21-134 0,2 23-66 15</inkml:trace>
  <inkml:trace contextRef="#ctx0" brushRef="#br0" timeOffset="38749.1125">17296 7756 429 0,'0'0'153'16,"0"0"-12"-16,0 0 32 15,0 0-36-15,142 30-53 16,-108-13-31-16,-3 4-33 15,-2 8-1-15,-7 4 0 16,-5 6-6-16,-13-1 0 16,-4-2-5-16,0-3-1 0,-21-6-2 15,-5-15 0-15,-3-12 8 16,-7 0 7-16,3-28-5 16,-3-18-2-16,9-8-7 15,5-7-6-15,13 6-4 16,9 4-37-16,0 11-124 15,27 10-318-15</inkml:trace>
  <inkml:trace contextRef="#ctx0" brushRef="#br0" timeOffset="39214.7629">17931 7563 333 0,'0'0'524'16,"0"0"-400"-1,0 0-64-15,0 0-18 16,0 0 1-16,0 0-22 0,-89 77 0 16,71-31-12-16,9 2 3 15,7 0-3-15,2 0 5 16,0-1-14-16,22-6 7 16,5-6-5-16,0-13 5 15,-5-11-4-15,-4-11 0 16,-2 0 5-16,-1-33 4 15,-1-16-2-15,-1-11-9 16,0-2-1-16,3 2 0 16,-1 10 1-16,-1 14-5 15,-4 18 9-15,-5 13-6 0,4 5 1 16,0 20-19-16,7 27 19 16,1 13 0-16,-1 14 7 15,2 5 2-15,-2 0-4 16,1 2 11-16,1-2-10 15,-5 2 2-15,-3-5-2 16,-10-8 2-16,0-15-6 16,-12-14 0-16,-17-20 7 15,-9-15-6-15,-4-4-3 16,2-30 0-16,2-26-21 16,7-18-65-16,8-14-131 0,6-12-267 15</inkml:trace>
  <inkml:trace contextRef="#ctx0" brushRef="#br0" timeOffset="39499.9653">18055 7561 723 0,'0'0'150'15,"117"14"-74"-15,-53 22 18 16,1 9-18-16,-5 3-26 16,-6 4-23-16,-1 0-10 15,-6-4-10-15,-10-5 6 16,-12-10-10-16,-11-11 5 15,-14-8-1-15,0-7-4 16,-2-7 6-16,-25-7 17 16,-2-30-11-16,-2-20-4 0,10-11 1 15,10-8-10 1,11 0-1-16,0 5-1 0,11 13-1 16,23 12-9-16,11 14-18 15,15 13-52-15,9 4-61 16,4 7-169-16,-6 0-137 15</inkml:trace>
  <inkml:trace contextRef="#ctx0" brushRef="#br0" timeOffset="39848.9454">18976 7372 629 0,'0'0'261'0,"0"0"-145"16,0 0-25-16,0 0-16 16,0 0-27-16,0 0-22 15,-125 39 10-15,87-3-13 0,7 9 0 16,4 5 0-1,11 4-11-15,10-1 0 0,6-2-1 16,0-2 1-16,18-8-11 16,13-4 4-16,3-14-2 15,-5-6-3-15,0-14 1 16,-5-3 3-16,-2-14 3 16,0-24-4-16,-1-8-3 15,-6-6 0-15,1 0-1 16,1 3 1-16,2 9 1 15,-4 14-1-15,-6 11-2 16,-7 10 2-16,1 5 0 0,-3 0-1 16,0 20-11-1,0 13 11-15,0 7 1 0,2 0 1 16,4-2-1-16,3-4-4 16,9-8-30-16,-3-10-120 15,3-14-321-15</inkml:trace>
  <inkml:trace contextRef="#ctx0" brushRef="#br0" timeOffset="40435.2065">19212 7363 690 0,'0'0'189'0,"0"0"-101"15,0 0-2-15,0 0-11 16,0 0-42-16,119 19-1 15,-96 16-14-15,-2 1 5 0,-7 0-9 16,-8-3-3-16,-2-8-5 16,-1-6-1-16,-3-10-3 15,0-5-2-15,0-4 2 16,0 0 11-16,0-19-3 16,0-16-8-16,0-7-2 15,0-8 0-15,2-4-2 16,14 4 3-16,5 7-1 15,13 14 0-15,4 10-1 16,0 16-1-16,-5 3-1 16,-4 9 2-16,-2 24 1 0,-7 7 4 15,-2 2-1-15,-10 0-1 16,-3-2 4-16,-5-6 7 16,0-6-12-16,0-9 15 15,0-9-5-15,-2-7-8 16,-3-3 10-16,-1 0-5 15,-3-13 11-15,2-14-16 16,5-9-1-16,2-8-1 16,0-2-1-16,0 1 0 15,9 7-3-15,6 15 3 16,-1 13 0-16,-3 10-2 16,2 0-9-16,1 12 2 15,1 15 9-15,-3 9 2 16,-6 1-2-16,-1 1 1 15,-5-2-2-15,2-3 2 0,-2-10-2 16,4-2-17-16,12-12-80 16,7-9-95-16,0 0 30 15,0-12-484-15</inkml:trace>
  <inkml:trace contextRef="#ctx0" brushRef="#br0" timeOffset="41764.8479">19943 7225 576 0,'0'0'168'0,"0"0"-33"15,0 0-5-15,0 0-64 16,0 0-30-16,0 0-14 0,113 52 3 16,-99-5-6-1,-1-2-3-15,-2-1 1 0,1-4 3 16,-1-8 2-16,-7-10 3 16,0-7-12-16,-4-9-12 15,0-6 7-15,0 0 2 16,0-18 9-16,0-13-15 15,0-9-3-15,0-6-1 16,0-9 0-16,12 0-1 16,3 3 1-16,1 9-1 15,5 14 1-15,-2 14-2 16,6 15-2-16,-3 0-1 16,5 19 2-16,-5 12 0 15,-2 11 2-15,-5 1 1 16,-3 2 7-16,-3-8-4 0,1-5-1 15,-2-10-1-15,-4-12 5 16,-2-4-3-16,-2-6-3 16,0 0 7-16,0-18 10 15,0-13-17-15,0-13 0 16,0-8 1-16,0-7-1 16,11 0-3-16,12 8-5 15,6 11 3-15,2 17 1 16,4 16-1-16,-1 7 3 15,-10 3-6-15,-5 27-4 16,-11 8 11-16,-1 4 1 16,3 2 1-16,7-4-1 0,7-3-1 15,3-9 0-15,4-9 0 16,0-15-36-16,3-4-80 16,-1-4-66-16,-2-25-112 15,-4-7 106-15,-3-9 45 16,-4-5 144-16,-6-4 114 15,-3 0 34-15,-5 4-8 16,-3 6-6-16,-3 12-26 16,0 11-32-16,0 12-28 15,0 8-15-15,-7 1-22 16,-9 7-8-16,1 21-3 16,-1 8 9-16,-1 4-8 15,6-1 13-15,-3-1-12 0,5-5-1 16,7-3 6-1,2-3-4-15,0-5 3 0,7-10-2 16,8-9-3-16,5-3 8 16,5 0-2-16,4-11-5 15,0-15 1-15,2-5-2 16,-4-2-1-16,0-4 0 16,-6-1 1-16,2 2 2 15,-3 2-3-15,-2 8 2 16,-5 10-1-16,-4 8-1 15,-2 8 0-15,-1 0-2 16,6 18 0-16,1 12 1 16,1 4 2-16,1-4 2 15,1-3 4-15,1-6-5 0,4-6-2 16,1-9 7-16,0-6 0 16,-2 0 1-16,0-21-5 15,-2-11-3-15,-4-7 2 16,-4-9-2-16,3-9-1 15,1-7-3-15,-1-11 8 16,1-7-4-16,-5 4 0 16,-5 10 0-16,-2 20 0 15,-2 20 2-15,0 18 2 16,0 10-4-16,0 0-2 16,5 33-16-16,-1 23 18 15,5 17 4-15,2 7 2 16,3 3 2-16,-1-7 6 0,2-7-6 15,1-8-4 1,0-7 1-16,2-10-2 0,-4-9-3 16,-6-14 0-16,-4-10 0 15,-1-11 0-15,-1 0 8 16,2-29 10-16,3-9-18 16,2-12 2-16,4-6-7 15,5-7 4-15,2-4-7 16,7-4-8-16,6 9 2 15,0 15 1-15,4 20-2 0,-2 19 1 16,-6 8 4 0,-2 16 8-16,-10 22-5 0,-5 12 7 15,-5 8 2-15,-7 3-2 16,0-4 3-16,0-1-1 16,-5-3-1-16,-15-7 2 15,-5-6-3-15,-6-8 0 16,-4-10 0-16,-5-14-9 15,4-8-72-15,7-8-375 16</inkml:trace>
  <inkml:trace contextRef="#ctx0" brushRef="#br0" timeOffset="41991.0536">21993 6067 603 0,'0'0'343'16,"0"0"-298"0,60 157 7-16,-33-83 3 0,2 9 7 15,0-1-18-15,-5 2-24 16,-2-3-12-16,-8-12-4 16,-3-9 1-16,-7-14-4 15,-2-11-1-15,0-10-31 16,2-15-89-16,2-7-335 15</inkml:trace>
  <inkml:trace contextRef="#ctx0" brushRef="#br0" timeOffset="42333.3894">22404 6697 575 0,'0'0'169'0,"0"0"-65"15,0 0 9-15,141-34-27 16,-93 16-37-16,2-5-15 15,2-2-24-15,-10-7 0 16,-9 1-3-16,-13-6 2 16,-11-1-1-16,-9 0 2 15,-4-1-1-15,-25 4-7 16,-7 2-2-16,-1 10-2 16,3 10 2-16,5 13-5 0,2 0-1 15,-2 31 5 1,-2 16 1-16,2 18 5 0,7 11 4 15,9 8 10-15,13-2 7 16,0-10-8-16,22-11-9 16,20-15 6-16,10-12-15 15,6-14 0-15,-1-13-10 16,-6-7-66-16,-11-11-189 16,-9-27-362-16</inkml:trace>
  <inkml:trace contextRef="#ctx0" brushRef="#br0" timeOffset="42598.5574">22774 5628 919 0,'0'0'50'15,"0"0"-46"-15,0 0-4 16,0 0 56-16,172 106-16 15,-93-29-7-15,5 21 1 16,1 10-9-16,-7 11-3 16,-13 4 1-16,-17-8-7 15,-17 3-5-15,-17-1-4 16,-14-1-4-16,0-1 1 16,-12-15-4-16,-19-8-8 15,-11-18-83-15,-16-13-388 0</inkml:trace>
  <inkml:trace contextRef="#ctx0" brushRef="#br0" timeOffset="52214.997">11548 10917 302 0,'0'0'710'0,"0"0"-701"16,-65-113 5-16,61 96-11 16,2 4 11-16,2 13 18 15,0 0-2-15,19 38-28 16,24 32-2-16,10 29 14 15,9 23 11-15,6 16-5 16,7 21-4-16,10 7-2 16,9-1 1-16,3-1 0 15,-5-18-6-15,-12-14 3 0,-13-15-9 16,-16-17 1 0,-8-15-2-16,-10-13 2 0,-8-14 0 15,-8-10 4 1,-3-14-7-16,-8-12 2 0,-1-12 1 15,-5-7-2-15,0 0 6 16,0-3-1-16,0 0-2 16,0 0 13-16,0 0-7 15,0 0-5-15,0 0 10 16,6 0-10-16,8 0-5 16,24 0-1-16,30-14 1 15,38-10 5-15,36-4 7 16,38-4-10-16,26-4 7 15,21 0-3-15,13-3-2 16,-8 4-1-16,-11 4-4 0,-27 5 0 16,-32 5 1-16,-28 1 0 15,-29 3 1-15,-37 3 0 16,-25 3 1-16,-25 7-3 16,-14 1 4-16,-4-1 2 15,0-4 7-15,0-6 14 16,-15-5-21-16,-14-8-6 15,-11-1 0-15,-3-3-2 16,-3 0 0-16,3 0 1 16,3 5 1-16,7 7-1 15,8 5 3-15,10 5-2 16,5 7 4-16,8 2-7 0,2 0 3 16,0 0-6-16,4 0-5 15,23 15 4-15,14 13 5 16,3 4 4-16,0 2-2 15,-3 6 0-15,-14 2-1 16,-18 8 1-16,-9 12 0 16,-16 7 0-16,-24-1-3 15,-2-4 2-15,13-14-13 16,15-16-29-16,14-18-48 16,9-16-127-16,27-26-587 15</inkml:trace>
  <inkml:trace contextRef="#ctx0" brushRef="#br0" timeOffset="52531.1873">15892 11176 1147 0,'0'0'30'0,"0"0"-8"16,0 0-9-16,0 0-11 15,0 0 6-15,-2 116 11 16,29-5 13-16,-2 14-9 0,2 7-13 16,-4-1-5-16,2-6 1 15,0-8-5-15,-1-17 0 16,0-15-2-1,-3-27-17-15,-8-20-41 0,-8-13-47 16,-5-20-295-16,-10-5-266 16</inkml:trace>
  <inkml:trace contextRef="#ctx0" brushRef="#br0" timeOffset="52934.554">15572 12046 905 0,'0'0'56'0,"0"0"-23"0,0 0-2 16,0 0-27-1,0 0-4-15,185-101 2 0,-77 75 1 16,15 0-3-16,6-3 0 16,1-1 0-16,-13 1 0 15,-18 5 5-15,-30 4-5 16,-27 6 1-16,-20 7 2 15,-17 7-2-15,-5 0 2 16,0 7 5-16,0 18 8 16,-5 14 42-16,-8 5-20 15,6 0-29-15,5 0 7 16,2-4-5-16,2-8-6 0,25-6 0 16,13-14 3-1,3-12-8-15,7 0 9 0,4-34-1 16,-5-13-6-16,-13-4 0 15,-21-6-2-15,-15-4 3 16,-19 1-2-16,-29 4-1 16,-4 9-1-16,-2 13-9 15,13 12-21-15,15 8-121 16,19 2-327-16</inkml:trace>
  <inkml:trace contextRef="#ctx0" brushRef="#br0" timeOffset="53334.189">18169 10904 1052 0,'0'0'34'0,"-126"-11"-7"16,72 11-9-16,16 15 25 15,9 21-19-15,7 7-14 16,6 9-5-16,3 0-4 16,6 0-1-16,7-4 0 15,0-6 1-15,4-7-1 0,21-10-1 16,6-9 0-16,5-10-2 16,7-3 0-16,3-3 2 15,-1 0-2-15,-1 0 0 16,-4 0 1-16,-2 10 2 15,-4 9 0-15,-8 6 0 16,-6 3 0-16,-9 6 1 16,-11 2 2-16,0 6-3 15,-11 0 2-15,-20-2-1 16,-2-6-1-16,-1-14-16 16,8-20-214-16,5 0-403 15</inkml:trace>
  <inkml:trace contextRef="#ctx0" brushRef="#br0" timeOffset="53581.0333">18490 10437 1098 0,'0'0'8'0,"38"126"5"16,-12-39 8-16,3 7 32 15,8 1-4-15,1 3-19 16,-1-3-16-16,1-5-7 16,-5-5-6-16,-4-9 0 15,-4-9-1-15,-11-9-1 16,-10-10-24-16,-4-14-37 0,0-23-102 16,-27-11-283-1</inkml:trace>
  <inkml:trace contextRef="#ctx0" brushRef="#br0" timeOffset="53969.5052">18365 11268 264 0,'0'0'453'0,"0"0"-342"16,0 0-9-16,0 0-19 16,0 0-45-16,58-119-32 15,34 81-6-15,19-2 1 16,16-5-1-16,4 3 0 15,-6 2 2-15,-13 2-2 16,-19 4 4-16,-24 8 6 0,-26 6 23 16,-26 8 0-16,-10 5 1 15,-7 6 5-15,0 1 4 16,0 0-30-16,-22 4-5 16,-7 25-5-16,-2 4 6 15,6 5-9-15,5 2 0 16,14-1 1-16,6-4 2 15,0-6-3-15,15-11-2 16,12-11 2-16,9-7 1 16,2-3 3-16,-1-29 1 15,-5-10-1-15,-12-6 3 16,-14-2-5-16,-6-4-4 16,0-1 2-16,0 5-32 0,-8 5-132 15,5 3-385-15</inkml:trace>
  <inkml:trace contextRef="#ctx0" brushRef="#br0" timeOffset="54616.6657">19651 10596 880 0,'0'0'211'0,"0"0"-205"16,0 0 25-16,0 0 29 15,27 132-17-15,-16-96-18 16,-2-4-17-16,0-4-3 15,-5-3-4-15,-4-8 3 16,0-5-3-16,0-3 3 0,0-9-4 16,0 0 9-16,-2 0-4 15,-9-21 4-15,2-6-5 16,4-12-4-16,5-5 1 16,0-3 1-16,7 0-2 15,17 0 0-15,3 7-6 16,5 7 1-16,3 9 2 15,-2 7-2-15,-1 13 5 16,-6 4-1-16,-3 4-3 16,-8 26 4-16,-1 8-2 15,-5 6 4-15,-1 5 4 16,2-5-4-16,3-4 0 0,3-6-2 16,5-8-2-16,4-8 2 15,6-12 0-15,7-6 2 16,5 0 4-16,-1-23-3 15,-2-6 5-15,-2-6-8 16,-9-8-1-16,-9-6 0 16,-4-6-2-16,-12-6 2 15,-4 0-2-15,0 0 2 16,0 9 1-16,-4 12 0 16,-6 13-2-16,2 14 1 0,-5 13-2 15,-6 3-5 1,0 37 7-16,-6 15 1 15,7 11 5-15,7 2 0 0,11-3-2 16,0-11 0-16,29-12-2 16,20-10 0-16,11-14 3 15,18-8-3-15,7-10-1 16,-5 0 5-16,-13-2-5 16,-22-10-6-16,-23 5 2 15,-13 6-4-15,-9 1-29 16,0 0-97-16,-25 0-363 15</inkml:trace>
  <inkml:trace contextRef="#ctx0" brushRef="#br0" timeOffset="55250.4746">22583 9718 1112 0,'0'0'52'0,"0"0"-27"16,0 0-10-16,0 0 2 16,0 0-13-16,0 0-2 15,27 78 12-15,0-18 1 16,-3 3-7-16,-1 2-8 16,-6-6 2-16,-3-8 1 15,-5-8-3-15,-3-12-1 16,1-9-27-16,-3-16-117 0,1-6-516 15</inkml:trace>
  <inkml:trace contextRef="#ctx0" brushRef="#br0" timeOffset="55415.3238">22568 9435 1175 0,'0'0'47'15,"0"0"-45"-15,0 0-1 16,0 0-1-16,0 0-28 16,0 0-154-16,-4 5-182 15</inkml:trace>
  <inkml:trace contextRef="#ctx0" brushRef="#br0" timeOffset="55837.3879">22919 9611 784 0,'0'0'145'0,"0"0"-110"16,0 0 10-16,0 0 30 16,0 0-17-16,150-90-38 15,-105 90-10-15,1 34 1 16,2 10-5-16,-7 12 15 16,-5 7-14-16,-11 4 4 15,-10 2 1-15,-8-4-11 16,-5-6 8-16,-2-13-7 15,0-16 3-15,0-14-1 16,0-12-1-16,0-4 7 0,0 0 2 16,-9-31 8-16,-2-19-11 15,5-21-7-15,6-9 0 16,0-11-1-16,12 2 0 16,20 3-2-16,11 13 2 15,1 14-1-15,1 25 5 16,-10 18-1-16,-8 16 2 15,-3 0-2-15,-2 27 3 16,3 15-6-16,0 6 8 16,-1 8-4-16,2-4-5 15,8-3-3-15,7-10 2 16,3-17-14-16,9-14-44 0,3-8-82 16,-3-16-219-16,-6-26-160 15</inkml:trace>
  <inkml:trace contextRef="#ctx0" brushRef="#br0" timeOffset="56133.3082">24129 9322 466 0,'0'0'198'16,"14"-132"-32"-16,-14 96-30 16,0 18-21-16,0 18-24 15,-25 0-46-15,-6 24-43 16,-9 16 6-16,5 6 4 16,8 1-10-16,13-3-2 0,10-7 1 15,4-5-1 1,0-6 0-16,24-5 0 0,12-7 0 15,7-9 1-15,5-1 0 16,2-1-1 0,0-1 6-16,-5 2-5 0,-7 5-1 15,-5 4 1-15,-8 4 1 16,-10 2 3-16,-12 7-4 16,-3 6 4-16,-7 4 0 15,-27 1 0-15,1-2-5 16,0-9-11-16,8-12-97 15,8-14-395-15</inkml:trace>
  <inkml:trace contextRef="#ctx0" brushRef="#br0" timeOffset="56342.15">24455 8688 91 0,'0'0'997'0,"0"0"-945"15,0 0-38-15,0 0 6 16,0 0 0-16,141 20 5 16,-104 46-14-16,-6 9-6 15,-4 5 0-15,-2 1-3 16,-3-3-2-16,-2-4-4 16,-7-6-73-16,-9-11-244 15,-4-12-270-15</inkml:trace>
  <inkml:trace contextRef="#ctx0" brushRef="#br0" timeOffset="56964.4813">24629 9088 637 0,'0'0'125'16,"0"0"-22"-16,0 0 36 16,122-46-47-16,-77 51-36 15,4 23-18-15,-3 9-17 16,-5 5 1-16,-5 4-9 15,-10-3-6-15,-6-4-1 16,-12-5-2-16,-8-4 5 16,0-8-4-16,0-9 8 15,-19-13 2-15,-4 0 6 16,-1-35-1-16,4-21-13 0,4-16 1 16,10-8-6-1,6-1-2-15,0 9-7 0,0 16-8 16,13 14-45-16,7 14-69 15,7 10-162-15,0 8-9 16,0 8-62-16,-4 2 223 16,-6 0 139-16,-5 0 235 15,-4 0 15-15,1 0-86 16,-3 16 16-16,1 8-56 16,2 8-43-16,-2 6-19 15,-3 6-19-15,5 5-8 16,2-3-11-16,4-5-4 0,6-3-4 15,-2-7-12-15,2-9 1 16,-3-8-4-16,-1-12 8 16,3-2-7-16,3-8 3 15,3-22-5-15,3-12 1 16,-4-8-1-16,-3-7 0 16,-4-6-5-16,2 2 5 15,2 7 0-15,-4 14 0 16,-2 16 1-16,-8 15 3 15,0 9-4-15,-4 13-4 16,5 24 4-16,-3 14 3 16,1 1 2-16,7 0-4 15,8-7 0-15,6-12-1 0,9-11-61 16,7-15-158-16,-4-7-259 16,0-10 103-16</inkml:trace>
  <inkml:trace contextRef="#ctx0" brushRef="#br0" timeOffset="57281.4478">25872 8600 588 0,'0'0'332'0,"0"0"-251"16,0 0-38-16,0 0 2 16,0 0-22-16,0 0-14 15,80-30-1-15,-62 22 2 0,-2-3-1 16,-3 0 7-1,-5 1-3-15,-5-2 4 0,-3 1-5 16,0 5-1-16,0 5-3 16,0 1-5-16,-9 0-3 15,-13 30 0-15,-7 12 3 16,-4 12 1-16,4 11 5 16,11 1 6-16,15-2-7 15,3-3-3-15,36-11-5 16,18-11 1-16,10-15-1 15,1-13-27-15,-7-11-51 16,-2-9-148-16,-12-29 42 16,-11-14 16-16</inkml:trace>
  <inkml:trace contextRef="#ctx0" brushRef="#br0" timeOffset="57494.3421">26324 7954 437 0,'0'0'256'0,"0"0"-65"15,0 0-25-15,0 0-61 16,0 0-94-16,0 0 9 16,36 89 32-16,-11 7-18 15,1 12-6-15,8 7-12 16,-1-5-6-16,3-10-4 16,-5-15-6-16,-4-16-2 0,-10-14-21 15,-10-15-70 1,-7-16-93-16,0-14-178 15,-18-10-106-15</inkml:trace>
  <inkml:trace contextRef="#ctx0" brushRef="#br0" timeOffset="57764.7438">26184 8654 693 0,'0'0'121'15,"0"0"-82"-15,0 0 57 16,0 0-53-16,0 0-38 15,162-100-1-15,-90 68-4 16,-1-4 3-16,-9-1-3 16,-8 1 1-16,2 5 13 15,-3 11 52-15,-2 9 23 0,-6 11-43 16,-11 0-8-16,-13 23-16 16,-5 15-8-16,-1 7-2 15,-5 2-12-15,-1-1 3 16,-3 0 0-16,-2-10-3 15,-4-8-33-15,0-13-129 16,0-15-347-16</inkml:trace>
  <inkml:trace contextRef="#ctx0" brushRef="#br0" timeOffset="57927.6726">26699 7971 1004 0,'0'0'108'0,"0"0"-88"0,0 0-13 16,0 0-7 0,0 0-8-16,0 0-8 0,118 42-184 15,-74-12-275-15</inkml:trace>
  <inkml:trace contextRef="#ctx0" brushRef="#br0" timeOffset="58166.168">27031 8126 678 0,'0'0'111'0,"0"0"-29"0,0 0 41 0,0 0-39 16,142 60-27-16,-115-22-30 16,-5 4-11-16,-5 5 5 15,-5 0-9-15,-5-1 3 16,-7-3-1-16,0-6 0 16,-7-3 5-16,-20-4-1 15,-6-4-5-15,-7-14-7 0,-3-12-3 16,1 0 1-16,7-30-3 15,8-18-1-15,9-16-7 16,11-13-26-16,7 0-50 16,0 4-81-16,0 15-224 15</inkml:trace>
  <inkml:trace contextRef="#ctx0" brushRef="#br0" timeOffset="58552.7933">27249 8053 638 0,'0'0'134'0,"127"4"47"16,-60 14-77-16,-9 8-12 0,-3 5-32 16,-8 6-30-16,-10 1-9 15,-12 6-2-15,-13 2-3 16,-12-3-1-16,0-3 2 16,-4-8-3-16,-15-10 2 15,-3-5-7-15,-1-6-1 16,4-7-7-16,-4-4 3 15,3-4 4-15,5-24-1 16,6-18-2-16,5-13-5 16,4-13 0-16,0-6-1 15,4 4 1-15,16 14 0 0,6 14-1 16,6 14-2 0,3 15 0-16,-2 17 1 0,4 0-3 15,-6 18-5-15,-5 17 10 16,-3 5 0-16,-12 3 1 15,-2 3 1-15,0-2-2 16,9-1-5-16,7-9 2 16,10-9-15-16,3-20-121 15,4-5-207-15</inkml:trace>
  <inkml:trace contextRef="#ctx0" brushRef="#br0" timeOffset="58816.3065">28284 7694 589 0,'0'0'357'0,"0"0"-248"16,0 0 16-16,0 0-64 15,0 0-46-15,0 0 2 0,-110 67-4 16,96-17-5-16,12 2-6 16,2-5-1-16,13-7 1 15,21-5-1-15,8-7 4 16,5-6 2-16,1 0-3 15,-2-3-2-15,-4 6-1 16,-11 6 3-16,-17 11-8 16,-14 10 2-16,-27 15 0 15,-45 12-1-15,-26 9-55 16,-22 3-222-16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15:50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13405 7525 947 0,'0'0'86'0,"0"0"3"15,0 0-61-15,0 0 15 16,0 0-20-16,0 0-15 16,-21 127 20-16,21-22 6 15,0 8-13-15,0 2-5 16,2-7-7-16,9-4-4 0,0-1-3 16,0-13 0-1,-2-10 0-15,0-13-2 0,-2-20-3 16,0-11-7-16,-1-12-30 15,-4-11-30-15,0-10-55 16,-2-3-111-16,0-11 52 16,0-21-184-16</inkml:trace>
  <inkml:trace contextRef="#ctx0" brushRef="#br0" timeOffset="298.6809">13370 7670 475 0,'0'0'91'0,"16"-114"-12"16,-5 68-2-16,7 5 18 16,6 5-13-16,12 8-24 15,6 4-30-15,8 8-11 16,7 10 0-16,5 6-3 16,4 6 7-16,0 22-5 15,-1 10 4-15,-9 6-4 16,-10 5 1-16,-15-1-4 15,-13 2-4-15,-15-2-3 16,-3 0 0-16,-27 0 6 16,-21 0-8-16,-10 1 0 15,-8-4 2-15,-1 0-4 0,9-13-2 16,16-10-4-16,19-21-90 16,17-1-254-16</inkml:trace>
  <inkml:trace contextRef="#ctx0" brushRef="#br0" timeOffset="665.0681">14411 7131 939 0,'0'0'104'16,"0"0"-91"-16,0 0-13 15,0 0 0-15,0 0 17 16,33 124 26-16,-17-47-15 0,-5 10-12 16,-2 4-4-16,-3 1 1 15,-1-6 11-15,-3-4-19 16,1-5 8-16,-3-11 0 16,2-8-2-16,-2-12 0 15,2-8 0-15,7-12 2 16,1-10-3-16,9-4-6 15,7-10 11-15,10-2 0 16,11 0-2-16,10-10-4 16,11-10-5-16,-1-6-4 15,4 0-2-15,3-2-8 16,1-2-39-16,0-5-72 16,2-4-241-16,-6-5-387 0</inkml:trace>
  <inkml:trace contextRef="#ctx0" brushRef="#br0" timeOffset="1065.9202">15770 7365 775 0,'0'0'163'16,"0"0"-115"-16,0 0 18 16,0 0 13-16,0 0-28 15,0 0-33-15,22-77-7 16,-13 68-11-16,2-1 0 15,-2 2 1-15,-2-4 0 0,-3 1 0 16,-4 0-1 0,0-3 2-16,0-2 1 0,0 0-3 15,-9 2 0-15,-7 1-2 16,-5 3 2-16,-8 8-3 16,-5 2 3-16,-6 0 1 15,-4 7 0-15,-4 22 2 16,0 11 7-16,3 11 2 15,7 8 0-15,5-1 7 16,12 5 6-16,8-6-16 16,13-3 4-16,0-8-12 15,27-8 1-15,24-8 1 0,21-12 0 16,14-10-1 0,8-8-2-16,-10 0-4 0,-17 0-47 15,-18-8-59-15,-20-6-254 16</inkml:trace>
  <inkml:trace contextRef="#ctx0" brushRef="#br0" timeOffset="1699.215">12381 6847 662 0,'0'0'13'16,"0"0"-8"-16,0 0 19 16,0 0 56-16,0 0-1 15,0 0-44-15,-58 31-28 16,64 73 35-16,17 38 36 16,8 33-20-16,5 19-5 15,6 12-23-15,7-2-5 16,2 8-7-16,-2-2-8 0,-4-9 5 15,-9-10-7-15,-12-26-7 16,-7-19-1 0,-5-25-1-16,-7-26 1 0,-3-27 2 15,-2-22-2-15,0-22 0 16,2-13-3-16,-2-11 1 16,0-12-2-16,0-39-12 15,0-28-128-15,0-21-127 16,-13-19-6-16</inkml:trace>
  <inkml:trace contextRef="#ctx0" brushRef="#br0" timeOffset="3003.8932">12123 6860 645 0,'0'0'30'0,"0"0"-20"15,0 0 1-15,0 0 39 16,0 0 34-16,0 0-44 15,31-24-36-15,36 16 1 0,30-3 2 16,35-4 6-16,35-9 16 16,33-9-4-16,46-3 4 15,34-6-7-15,32-6-6 16,29-2-5-16,5-2-5 16,5 3 0-16,-14 3-4 15,-13-2 5-15,-27 1-7 16,-29-2 0-16,-27 5-1 15,-31 4 0-15,-25 5-1 16,-21 4 4-16,-17 0 2 16,-13 6-4-16,-16 3-1 0,-16 1 1 15,-8 3 1 1,-12 4 6-16,-8 1-2 0,-12 4 4 16,-13 6-6-1,-15 1 10-15,-10 2-10 0,-11 0 2 16,-6 0 5-16,-2 11-8 15,-5 19 8-15,0 13 0 16,0 17 5-16,-3 18 6 16,-8 18 1-16,0 19 5 15,5 17 2-15,6 8-1 16,0 7-5-16,0 1-2 16,15 2-6-16,8-1 0 15,1-3-3-15,7-5 3 16,1-7-3-16,5-10 10 15,-1-7-7-15,-1-7 1 16,-1-8-4-16,-8-3-1 0,-1-12 3 16,-8-10-7-16,-5-15 0 15,-7-10 0-15,-5-6-1 16,0-8 2-16,0-7-4 16,-3-3-2-16,-7-9 5 15,-4-1-5-15,-1-3 0 16,-8-4 5-16,-10 0-5 15,-15 1 1-15,-4 0 0 16,-14 1-3-16,-5 0 1 16,-6 3 0-16,-13 2 2 15,-3 2-3-15,-6-2 0 0,-3 4 0 16,-5 0-1 0,-4 0 0-16,-5 2 1 0,3 2-4 15,-1 2-3-15,0 4 7 16,-5 1-5-16,2-1 5 15,-5 0-1-15,-6-1-4 16,-6 2 5-16,-9-3 2 16,2 0-2-16,-2-2-2 15,-3-2 2-15,9-4 2 16,1 0-1-16,6-2-2 16,13 5-5-16,1-2 4 15,4 4 0-15,1 0-1 16,0-2 3-16,1 0 1 15,6 0 0-15,1-2-1 0,2-4-2 16,6 1 2 0,3-1 0-16,11-2 0 0,4-3 0 15,11-3 1-15,5-3-2 16,8-1 1-16,6-1 0 16,8-4 0-16,4 0-1 15,9 0 1-15,4-2-1 16,4 0 2-16,5 0-1 15,1 0 0-15,3 0 0 16,5 0 2-16,0 0-1 16,-3 0 1-16,3 0-2 0,-6-8 0 15,4 0 0 1,-1-1 1-16,-1-2-1 0,-2-3 0 16,1-5-1-16,-1-4 1 15,0-5 0-15,-3-6 0 16,-5-8 0-16,-9-9-1 15,-13-7 1-15,-11-12-8 16,-6-7-27-16,-6-12-19 16,5-9-19-16,7-2-81 15,1 6-364-15</inkml:trace>
  <inkml:trace contextRef="#ctx0" brushRef="#br0" timeOffset="5732.0709">7334 8297 617 0,'0'0'32'16,"0"0"-28"-16,0 0 6 16,0 0 36-16,0 0 55 15,0 0-18-15,-27-18-48 0,29 14-24 16,30-2 0-16,24-6 12 15,24-2 16-15,36-5-8 16,38-6-5-16,31-2 1 16,33-9 4-16,25-1-18 15,11-3 9-15,8-2-7 16,2 1 0-16,-6 3-3 16,-5 0-5-16,-12 5 4 15,-15 0-11-15,-28 3 0 16,-22 2 4-16,-32 6 0 0,-28 2 1 15,-22 2 2 1,-20 2 5-16,-14 0 0 0,-11 2 3 16,-6 0-3-16,-6 2 5 15,-6-2-4-15,-2 3 0 16,-2-1-3-16,-7 5-3 16,-2-1 0-16,-5 4-5 15,-9-1 1-15,2 4 2 16,-6 1-3-16,0 0 2 15,0 0 0-15,0 0 1 16,0-3-1-16,-23 3-4 16,-24 0 0-16,-24 0-4 15,-21 0 3-15,-10 0 1 0,-7 0 2 16,2-5-2-16,4-6 1 16,12-2-2-16,15-4 2 15,20 3 2-15,19 2-2 16,16 2 7-16,15 5-6 15,6 2 0-15,0 2-2 16,22-4-3-16,31 3 3 16,26 2 0-16,16 0 1 15,7 0 0-15,6 16 0 16,-6 11 2-16,-11 5-1 16,-19 4 4-16,-23 4-6 15,-27 8 0-15,-22 6 0 0,-22 9-1 16,-36 7 0-1,-7-1-3-15,9-2-61 0,14-17-148 16,16-17-689-16</inkml:trace>
  <inkml:trace contextRef="#ctx0" brushRef="#br0" timeOffset="6482.4461">7566 10182 992 0,'0'0'9'15,"0"0"-9"-15,0 0-14 16,0 0 14-16,171-38 7 0,-7 4 30 15,54-10 0-15,53-10-16 16,36-9-4 0,19-8 10-16,15 3-2 0,2 1 7 15,0 3-8-15,-7 3-10 16,-24 4 1-16,-28 4-3 16,-39 10-3-16,-34 4-1 15,-41 6-3-15,-35 3-3 16,-32 1 6-16,-32 5 0 15,-17 2 16-15,-20 4 1 16,-17 5 0-16,-5 6 0 16,-10 3 2-16,-2 1-11 15,0-2-3-15,-7 1-9 0,-31 4-3 16,-20 0-2-16,-20 0 1 16,-13 0-1-16,-7 0 1 15,-7 0 2-15,7-4-2 16,13-13 2-16,16 4-2 15,21-1-3-15,14 4 3 16,18 6 2-16,10 1-1 16,6 2 1-16,0-4-2 15,27-1 0-15,23-1 0 16,24 3 0-16,15 4 0 16,7 0 0-16,4 0 1 15,-6 16 0-15,-16 4-1 16,-15 5-2-16,-26 6 2 15,-28 7 0-15,-9 10-7 0,-58 10-21 16,-40 3-83-16,-33-5-267 16</inkml:trace>
  <inkml:trace contextRef="#ctx0" brushRef="#br0" timeOffset="7088.72">4905 9954 1031 0,'0'0'34'0,"0"0"-34"16,0 0-13-16,0 0 13 15,21 112 28-15,14-52-1 0,3-2-1 16,3-4-14 0,-6-8-6-16,-4-4-1 0,-6-7-3 15,-5-5 0-15,-9-9-2 16,-4-14-34-16,-7-7-129 15,-7-7-295-15</inkml:trace>
  <inkml:trace contextRef="#ctx0" brushRef="#br0" timeOffset="7405.0726">4732 9374 545 0,'0'0'444'0,"0"0"-444"16,0 0-11-16,0 0 11 16,0 0 13-16,0 0 17 15,18 47-8-15,-18-33-6 0,0 0 10 16,0-6-5-16,0-2 5 16,0-6-12-16,-3 0 0 15,-10 0 8-15,2-20-15 16,0-6-7-16,4-1 0 15,7 7-8-15,0 6-24 16,9 12-23-16,16 2-133 16,8 14-60-16,0 21 132 15,1 6-323-15</inkml:trace>
  <inkml:trace contextRef="#ctx0" brushRef="#br0" timeOffset="7821.5182">5246 9639 74 0,'0'0'565'0,"0"0"-537"0,0 0 16 0,130-95 55 16,-90 95-12-16,0 0-44 16,0 27-16-16,0 11-3 15,-2 10 6-15,-2 2-3 16,-7 5-10-16,-9 1-2 15,-7-2-5-15,-9-7 6 16,-4-3-4-16,0-8-9 0,0-13 3 16,-13-8-2-1,-9-12 0-15,-1-3 9 16,0-20-6-16,-4-22-1 0,6-14-4 16,6-12-1-16,6-7-1 15,9 1 0-15,0 0-2 16,7 10 2-16,21 9-1 15,9 14 1-15,2 14-3 16,1 14 3-16,1 13 0 16,-6 0 0-16,1 22 2 15,-7 13 1-15,-2 9 7 0,-3 5-9 16,-4-4 0 0,-6-2 4-16,-1-7-5 0,-2-12-5 15,0-10-38-15,-4-14-228 16,-3 0-302-16</inkml:trace>
  <inkml:trace contextRef="#ctx0" brushRef="#br0" timeOffset="8256.7427">6004 9343 818 0,'0'0'80'15,"0"0"-61"-15,65 150 30 16,-26-74 6-16,11 6 5 15,6 4-23-15,2 1-12 0,-3-2-5 16,-6-6-5-16,-11-11 0 16,-9-10 3-16,-11-18-10 15,-7-13 13-15,-7-14-13 16,-2-8 3-16,-2-5 4 16,0-3 6-16,-13-25 7 15,-16-12-22-15,0-18-3 16,-4-13-3-16,0-12 0 15,4-9-3-15,2 3-1 16,10 1 0-16,5 6 0 16,7 5-1-16,5 11 5 15,0 11-8-15,21 6 5 16,8 15 3-16,0 14-2 0,-1 12-2 16,-1 8 3-16,-2 0-5 15,-7 31 5-15,-3 8 1 16,-13 11-4-16,-2 9 1 15,-4 0 3-15,-19 2-1 16,-3-9-4-16,6-10-30 16,4-12-67-16,3-16-202 15,6-14-62-15</inkml:trace>
  <inkml:trace contextRef="#ctx0" brushRef="#br0" timeOffset="8852.2472">6387 9190 583 0,'0'0'146'0,"0"0"-118"16,0 0 3-1,0 0 54-15,0 0-6 0,130 104-49 16,-101-70 1-16,-1-4-25 16,3-7 12-16,-4-8-2 15,-4-5-8-15,-7-8-2 16,-5-2-1-16,-3 0 8 15,4-21-3-15,-3-10-2 16,-3-9-7-16,-2-4 0 16,-4-8-1-16,0 0 0 15,0-3 0-15,-10 5-1 0,-1 8 0 16,1 14 1 0,6 14 0-16,4 14 0 0,0 0-2 15,0 27-16 1,0 17 18-16,14 12 4 0,5 1 4 15,8 2 0-15,6-5 1 16,9-10-3-16,1-8-6 16,1-11 9-16,-3-12-4 15,-10-11 1-15,-7-2 1 16,-6-11 1-16,-7-23 2 16,-6-10-5-16,-5-12-3 15,0-7 0-15,-14-12-2 0,-10-6 2 16,-7-6-5-1,-1 1 1-15,-1 3 0 0,2 10 1 16,4 14-4-16,8 19 5 16,7 18 4-16,8 16-3 15,4 6-1-15,0 28-12 16,10 21 12-16,15 13 7 16,6 10 9-16,8 4-13 15,3 0 3-15,7 1-2 16,4-10-2-16,-4-8-4 15,-9-11 1-15,-9-12-35 16,-17-12-112-16,-14-10-272 16</inkml:trace>
  <inkml:trace contextRef="#ctx0" brushRef="#br0" timeOffset="9248.0412">6848 8957 802 0,'0'0'141'0,"0"0"-133"16,0 0 5-16,0 0-8 15,92-122-5-15,-32 82 0 16,2-4 0-16,-2 0 1 16,-12 5-1-16,-17 9 4 15,-16 14-3-15,-11 11 9 16,-4 5 46-16,0 0-6 0,-13 24-43 15,-9 11-4-15,0 6 3 16,8-3 2-16,10-5-4 16,4-4-4-1,2-5 2-15,25-2 4 0,8-3-6 16,7-2 7-16,6-3 7 16,-6-2 1-16,-4 0 11 15,-7 2-12-15,-9 3-2 16,-4 0-1-16,-9 5-5 15,-9 13-5-15,0 6 5 16,-13 12-6-16,-20 5-11 16,-8-2-133-16,-3-5-674 15</inkml:trace>
  <inkml:trace contextRef="#ctx0" brushRef="#br0" timeOffset="11033.5373">17739 6729 744 0,'0'0'35'15,"0"0"-18"-15,0 0 16 16,0 0 12-16,0 0 9 16,0 0-22-16,0 0-7 15,143-26-4-15,-20 1-3 16,33-14-3-16,46-5 0 15,41-12-5-15,40-11-1 16,34-2-9-16,10-7 2 0,5 2-1 16,0 3 1-1,-9 3 2-15,-18 4 0 16,-26 3-2-16,-49 6 6 0,-50 6-6 16,-53 11 7-16,-47 8 11 15,-40 5-7-15,-27 6 8 16,-13-1 28-16,0-4 2 15,-35-2-34-15,-17 2-8 16,-12-1-5-16,-11 3-2 16,-2 3 4-16,6-2-1 15,17 7 4-15,17 2-2 16,19 6 3-16,13 0 4 16,5 5 2-16,0-2-13 15,0 3-3-15,19 0-6 16,12 0 6-16,11 20 2 0,5 7 3 15,-1 3-1-15,-8 2 3 16,-5 6-5-16,-8 1-1 16,-5 6 2-16,-7 2-3 15,-11 3-7-15,-2 3-30 16,-2 0-90-16,-33-3-298 16</inkml:trace>
  <inkml:trace contextRef="#ctx0" brushRef="#br0" timeOffset="11848.4861">17853 8107 819 0,'0'0'71'0,"0"0"-54"15,0 0-17-15,0 0 2 16,176-62 8-16,-44 34 45 0,43-7-17 16,43-6-12-16,41-9-6 15,35-7 7 1,19-5-7-16,9 0 2 0,13 1-9 16,3 2 1-16,1 7-2 15,-7 2-3-15,-20 3-7 16,-36 3 2-16,-35 4-3 15,-43 4 3-15,-46 3 5 16,-41 3-5-16,-42 7 5 16,-31 5-4-16,-22 1 13 15,-16 2 15-15,0-2 14 16,-29-2-29-16,-25 1-16 16,-20 1 0-16,-12 2-1 15,-3 2 2-15,8 4-2 0,19 0 2 16,22 2-3-16,17 5 7 15,15-1-6-15,8 1 12 16,0 2-10-16,0 0-3 16,6 0 0-16,25 0 0 15,17 0 5-15,9 5-1 16,1 8 1-16,-9 3-1 16,-11 6-4-16,-13 4 6 15,-12 5-6-15,-13 2-8 16,0 5 4-16,-18 1-6 15,-17-1-64-15,-4-12-157 16,-1-14-634-16</inkml:trace>
  <inkml:trace contextRef="#ctx0" brushRef="#br0" timeOffset="12517.2264">22984 5573 804 0,'0'0'107'15,"0"0"-92"-15,0 0-2 16,114-62 57-16,-70 62-13 15,5 0-30-15,3 23-13 16,-6 16 5-16,-3 6-6 16,-12 8-1-16,-9 7-5 15,-15 1 2-15,-7 4 0 16,0-5-4-16,-22 1 3 16,-5-10-1-16,-4-5-4 0,-2-7 3 15,1-13-2 1,1-13 1-16,-2-13 9 15,-3-9 3-15,0-35 6 0,0-21-18 16,15-17-5-16,15-8-25 16,6-2-41-16,23 6-66 15,22 11-217-15,8 15-39 16</inkml:trace>
  <inkml:trace contextRef="#ctx0" brushRef="#br0" timeOffset="13097.3421">23510 5403 53 0,'0'0'485'0,"0"0"-385"16,0 0-53-16,0 0-6 16,0 0 0-16,0 0 64 15,27 135-17-15,-18-75-28 0,2 2-18 16,6-1-9-16,6-7-9 16,4-8-16-16,0-10 2 15,-3-9-2-15,-4-14-4 16,2-7-2-16,-1-6 4 15,3 0 0-15,4-22 2 16,1-17-5-16,3-6-3 16,-3-13-5-16,-5-6-1 15,-1-1-1-15,-8 8 6 16,1 13 1-16,-10 13 1 16,-3 19 0-16,-3 7 7 15,0 5-2-15,0 0-6 0,0 21-20 16,0 17 18-16,0 15 2 15,11 2 11-15,7-1-3 16,13-2-2-16,12-15-4 16,1-10 4-16,-2-10-2 15,-3-13-4-15,-6-4 2 16,0-18 5-16,-4-28 2 16,-4-17-6-16,-8-16-1 15,-8-16 10-15,-7-7-7 16,-2-8-4-16,0-3-1 15,0 11 4-15,-7 22-3 16,-1 28 5-16,4 28 28 0,-3 16 24 16,2 8-31-16,-2 20-27 15,-3 36-26-15,-4 20 26 16,3 21 13-16,4-1-3 16,7-2-8-16,0 0-1 15,27-6 1-15,9-5-2 16,3-11-24-16,-5-12-52 15,-9-18-111-15,-17-18-424 16</inkml:trace>
  <inkml:trace contextRef="#ctx0" brushRef="#br0" timeOffset="13615.7914">24087 5603 982 0,'0'0'65'15,"0"0"-54"-15,0 0 14 16,0 0-18-16,114-100-7 16,-45 71-4-16,7 1 4 15,-3 4-1-15,-4 5 1 16,-11 4 0-16,-14 9 5 16,-7 6 6-16,-8 0-5 15,-3 24 8-15,0 16 0 16,-3 8 7-16,-3 11-3 15,0 1-3-15,-2 2-5 0,-3-2-2 16,3-3 1 0,-1-7 0-16,-7-8-6 0,-1-17-3 15,-7-11 1-15,-2-8 2 16,0-6-1-16,0 0 15 16,-4-26 11-16,-17-16-15 15,2-16-12-15,3-14-1 16,9-9 0-16,5-8-7 15,2 8 4-15,0 5-1 16,18 12-2-16,6 12 5 16,1 9-2-16,0 15 0 15,-3 10 0-15,-7 12 0 16,-1 6 1-16,-5 0-14 16,-1 18 6-16,-3 13 3 0,-5 9 6 15,0 4-1-15,-20 2 2 16,-11-2 7-16,-4-1-7 15,8-10-8-15,9-7-73 16,7-14-163-16,11-12-198 16</inkml:trace>
  <inkml:trace contextRef="#ctx0" brushRef="#br0" timeOffset="14199.8342">25030 5013 737 0,'0'0'31'16,"0"0"-22"-16,0 0 35 0,71 148 26 16,-49-96-22-16,3-4-17 15,-1-3-11-15,1-9-7 16,-5-11-6-16,-7-8 1 16,-1-11-5-16,-4-6 2 15,-1 0 9-15,4-17 12 16,0-16-17-16,0-14-1 15,3-7-7-15,-3-6 2 16,0-8-3-16,3 2 1 16,-2 5-1-16,5 12 0 15,-7 21 3-15,-3 16 0 16,-3 12 16-16,1 0-19 16,2 26-1-16,4 16 1 15,5 14 19-15,3 4 5 0,4 0-13 16,8-6 4-16,4-9-9 15,6-13-4-15,-1-10 5 16,-4-14 0-16,-5-8-2 16,-4-8 1-16,-7-32 8 15,-5-17-7-15,-6-21-2 16,-9-14 0-16,0-8-2 16,0-9-3-16,-2 3 2 15,-9 5-2-15,-5 8 0 16,5 20 1-16,2 28 1 15,3 18-1-15,0 21 7 0,4 6 0 16,2 11-8 0,0 29-35-16,0 17 35 0,0 18 6 15,0 5 4-15,12 6 2 16,15 1-11-16,8-2 0 16,7 2 0-16,4-9-1 15,-7-16-30-15,-14-18-124 16,-18-23-343-16</inkml:trace>
  <inkml:trace contextRef="#ctx0" brushRef="#br0" timeOffset="14549.2627">25440 4834 597 0,'0'0'396'0,"0"0"-396"16,0 0-7-16,153-117 6 15,-55 78-3-15,12-7-29 16,-2 2-68-16,-12-1 38 16,-17 5 56-16,-19 10 7 15,-25 9 74-15,-14 8 64 16,-19 9-14-16,-2 4-28 16,0 0-46-16,-7 0-50 15,-11 26-4-15,-4 9 1 16,4 8 3-16,14 6 0 15,4 1 1 1,6 0-1-16,28-2 0 0,6-6 8 0,-1-4-1 16,-2-1-3-16,-11-4-3 15,-10 2-1-15,-14 5-2 16,-2 8-3-16,-27 4 4 16,-27 2-50-16,-17-3-285 15</inkml:trace>
  <inkml:trace contextRef="#ctx0" brushRef="#br0" timeOffset="16500.0542">14535 4707 730 0,'0'0'112'0,"0"0"-102"15,0 0 20-15,0 0 84 16,0 0-20-16,0 0-45 16,-44-47-39-16,44 47-10 15,0 0-5-15,0 6-12 16,0 24 8-16,7 16 9 15,6 15 8-15,5 7 3 16,-1 9 15-16,4 11-13 0,-1 10 1 16,2-1 2-16,0 0 3 15,3-8-3-15,-5-3-7 16,2-5 12-16,-4-2-10 16,-3-3 6-16,-1-6-2 15,-1-6-4-15,-1-2 1 16,1-2-1-16,-2-3-1 15,2-3-3-15,-2-1 1 16,-2-8 1-16,3-1-4 16,-2-1 3-16,-1-7-2 15,1-3-2-15,-6-2 1 16,2-9-2-16,-3-4-1 16,-1-7 2-16,0-3-1 0,-2-4 0 15,0-1 2 1,0-3-2-16,0 0 8 0,0 0 4 15,-9 0 11-15,-20-16-7 16,-11-8-17-16,-7-8-2 16,-1-5 0-16,-2-2 0 15,2-6 0-15,-2 3 1 16,11 2 0-16,2 4-1 16,11 7 0-16,10 9-1 15,8 9 1-15,5 7-1 16,3 4-1-16,0 0-3 15,0 0-4-15,16 20-1 0,17 12 8 16,8 10 2-16,5-1 4 16,-3 2-3-16,-3-3-1 15,-7-8 0-15,-2-1 0 16,-4-9 0-16,-2-7 0 16,-1-8 0-16,0-7 0 15,7 0 1-15,9-26-1 16,5-14 0-16,-1-13-5 15,-3-1-24-15,-12 0-29 16,-9 0-43-16,-11 3-156 16,-4 4-722-16</inkml:trace>
  <inkml:trace contextRef="#ctx0" brushRef="#br0" timeOffset="17027.1888">13014 3910 690 0,'0'0'120'0,"0"0"-71"15,0 0 9-15,0 0 32 16,0 0-90-16,0 0 5 16,-7 131 15-16,31-44 5 15,1 10-8-15,4-5 2 0,-2-4-3 16,-2-11-9-16,-4-9-5 15,-3-12 0-15,-2-9-2 16,-9-16-25-16,-5-11-62 16,-2-14-171-16,-12-6-270 15</inkml:trace>
  <inkml:trace contextRef="#ctx0" brushRef="#br0" timeOffset="17288.8651">12923 3960 526 0,'0'0'74'0,"0"0"-52"15,50-108-14-15,-7 84 25 0,8 8 59 16,3 11-17-16,1 5-25 16,-1 0-15-16,-5 25-11 15,-6 6 3-15,-12 0-2 16,-14 9-13-16,-13 4 5 15,-4 8 4-15,-15 5-7 16,-22 1 3-16,-6-5-5 16,7-9-12-16,9-13 0 15,12-13-58-15,8-14-147 16,5-4-36-16,2-20-70 16</inkml:trace>
  <inkml:trace contextRef="#ctx0" brushRef="#br0" timeOffset="17566.6903">13332 3804 415 0,'0'0'96'16,"0"0"-37"-16,145-62 36 15,-96 62 13-15,-2 7-51 16,-1 26-28-16,4 8-6 16,-4 6 16-16,-1 0-9 15,-3 2-10-15,-8-5 2 16,-12-8-9-16,-11-8-5 15,-7-7 0-15,-4-12-5 16,0-4 16-16,0-5 7 0,-11 0 34 16,-13-11-15-16,-3-23-30 15,1-12-6-15,8-13-9 16,18-12-9 0,0-7-39-16,10 0-60 0,15 8-239 15,-7 13-258-15</inkml:trace>
  <inkml:trace contextRef="#ctx0" brushRef="#br0" timeOffset="17869.6864">14243 3477 811 0,'0'0'46'0,"0"0"-41"0,0 0 16 15,0 0 32-15,0 0-18 16,110 108-8-16,-102-72-10 16,-8-2-4-16,0-4 2 15,0-3 11-15,-15-5-14 16,-10-8 10-16,-4-6 7 16,-4-8 4-16,0 0-9 15,-1-14-8-15,3-16-11 16,9-11 1-16,9-4-6 15,13-4-4-15,0 1-26 16,21 8-18-16,18 10-72 16,7 8-246-16,6 6-108 0</inkml:trace>
  <inkml:trace contextRef="#ctx0" brushRef="#br0" timeOffset="18331.5005">14785 3270 516 0,'0'0'397'0,"0"0"-351"16,0 0-14-16,-138 0 48 15,109 22-31-15,4 6-43 16,7 11-2-16,7 3-3 16,9 2-1-16,2 0 0 15,0-2 2-15,18-8 3 0,4-8 1 16,-4-10-3-16,-3-12 0 15,-1-4-2-15,-1 0 9 16,6-22-3-16,0-15 1 16,4-6-8-16,-1-5 2 15,-3 1 2-15,2 6-3 16,-3 9-1-16,-7 11 0 16,-5 10 0-16,-1 11 0 15,2 0-3-15,6 1-15 16,7 27 10-16,12 12 8 0,1 17 0 15,2 9 2 1,5 12 4-16,1 5 2 0,-1-2-5 16,-11-7 1-16,-14-9-4 15,-15-7-1-15,-2-10 1 16,-38-6 6-16,-12-6 5 16,-8-14-6-16,2-12-5 15,5-10-1-15,4-7-47 16,14-30-88-16,8-14-197 15,8-14-161-15</inkml:trace>
  <inkml:trace contextRef="#ctx0" brushRef="#br0" timeOffset="18631.1924">15001 3418 646 0,'0'0'63'16,"0"0"-58"-16,114 49 52 0,-68-7 64 15,1 1-55-15,0 6-19 16,-6-1-22-16,-6-8-2 16,-8-6-4-16,-10-11-6 15,-7-9-2-15,-10-8-2 16,0-6 2-16,0 0 33 16,-18-17 48-16,-16-16-72 15,1-16-10-15,2-11-10 16,6-9-1-16,9-4-6 15,12 6-4-15,4 14-19 16,0 15-1-16,13 9-20 16,17 14-25-16,5 6-168 15,9 3-95-15</inkml:trace>
  <inkml:trace contextRef="#ctx0" brushRef="#br0" timeOffset="19051.4578">15792 3192 935 0,'0'0'106'16,"0"0"-76"-16,0 0 57 15,-131-29-40-15,106 29-14 16,5 1-23-16,-3 25-10 16,4 14-4-16,-1 10 1 15,7 8 3-15,11 5 0 0,2-5 1 16,2 0 0-16,21-12 0 15,4-10 0-15,0-16 1 16,-2-12 2-16,-5-8 2 16,-3 0-3-16,4-28 4 15,-2-19-2-15,0-7-4 16,-3-5-1-16,-6-3-4 16,1 4 0-1,-4 8 4-15,0 9 0 0,0 11 0 16,-3 14 3-16,-4 8-3 15,0 5 0-15,2 3-1 16,2 0-11-16,8 19-22 0,5 11 32 16,6 7 2-16,4 2 3 15,2 3-3-15,2-2 3 16,-4-7-4-16,0-7 1 16,-10-12-80-16,-3-13-172 15,-8-1-44-15</inkml:trace>
  <inkml:trace contextRef="#ctx0" brushRef="#br0" timeOffset="19665.5322">15977 3050 513 0,'0'0'95'0,"0"0"3"16,0 0 66-16,0 0-85 0,0 0-60 15,0 0 2 1,85 12 15-16,-54 20-13 0,-5 4 15 15,-1 3-11-15,-5-4-6 16,-5-3 2-16,-3-4-13 16,-5-10-6-16,-3-4-2 15,-4-8 2-15,0-4 0 16,0-2 1-16,0 0 5 16,0 0 8-16,-2-8 6 15,-13-12-20-15,-1-5-2 0,-1-7-2 16,7-10-18-1,1 3 2-15,5-1-6 16,4 6 0-16,0 9 13 0,0 9 5 16,2 9 0-16,11 5 2 15,9 2-16-15,3 0 8 16,6 7 10-16,3 16 11 16,-5-1-6-16,-5 4 7 15,-2 1-3-15,-4-2 4 16,-1-3-5-16,-7-6-3 15,-1-4-2-15,-5-6-1 16,-2-4 1-16,-2-2 0 16,0 0 13-16,0 0 3 15,0-8 16-15,0-15-15 16,0-8-16-16,-4-7-4 16,0-2-1-16,4-2-2 15,0 5-2-15,0 7 5 0,0 9-4 16,2 8 0-16,6 7-1 15,8 6-4-15,4 0-8 16,2 14 13-16,7 15 4 16,-6 7 6-16,-4 4-2 15,-3 4 3-15,-5 1-6 16,-3 5-2-16,-6-7-24 16,-2-9-435-16</inkml:trace>
  <inkml:trace contextRef="#ctx0" brushRef="#br0" timeOffset="35548.5424">9092 13054 825 0,'0'0'2'0,"0"0"-2"0,0 0-1 16,145 80 1-16,-78-56 1 16,18-2-1-16,26 2 2 15,23-3 12-15,26-3-1 16,25-4-3-16,18-5-4 16,20-4-1-16,22-5-2 15,13 0-1-15,32-23 9 16,28-13 33-16,34-8 23 15,28-6-29-15,13 0-18 16,20 4-12-16,15-2-2 16,4 4-1-16,-2-3 1 15,0 1-6-15,7-4 2 0,15-8-2 16,25-2 43-16,19 0 12 16,11 2-32-16,2 5-22 15,4-1-1-15,-1-3 3 16,-1-6-5-16,-1-3 2 15,-2-8-1-15,-7-1 1 16,-3-3 0-16,-7-2-2 16,-7-2 2-16,-7-6 6 15,-9-6-5-15,-13-6-1 16,-17 2 3-16,-12-4 3 16,-19 0-6-16,-18-2 0 15,-15-4 1-15,-16-7-1 16,-10 0 0-16,-7-8-1 0,-19-4 1 15,-2-1 1-15,-18-5 2 16,-14-11-3-16,-19-10-2 16,-26-8 1-16,-25-9-1 15,-26 1 2-15,-27-3 0 16,-16-7 2-16,-15-9-2 16,-10-13 0-16,-7-19 4 15,-15-7-4-15,-11-9-4 16,-10-1 4-16,-8 3-2 15,-9-2 0-15,-10 3 2 0,-18-12 0 16,-18 13 3 0,-18 3-3-16,-2 10 4 15,-43 15-2-15,-16 1 2 0,-12 3-3 16,-12-1 2 0,-6-1-3-16,-11 5 4 0,-14 6 1 15,-7 9-2-15,-8 4-3 16,-8 9 0-16,-3 2 3 15,-11 2-2-15,-15-2 6 16,-10 5-2-16,-12 6-5 16,-5 7 0-16,-15 15 6 15,-4 11-6-15,-7 8 8 16,-1 7-7-16,2 7-2 16,-6 6 5-16,3 7 0 15,-2 7-4-15,-7 6 4 0,5 6 0 16,-4-1-4-1,-1 7 1-15,9 0-2 0,1 6 2 16,8 4 0-16,4 6 0 16,3 10 6-16,-1 6-5 15,0 8-4-15,-8 2 0 16,4 5 1-16,-2 5 1 16,-2 4 0-16,-3 8 0 15,-6 0 6-15,-6 0-5 16,-10 19-1-16,-7 3-7 15,-5 3 5-15,-13 8 2 16,-6 5 0-16,-11 0 8 16,-4 6-7-16,-1-6-2 15,-3-2-3-15,6 1 4 16,4-6 0-16,0 2 1 16,10-3 5-16,9-5-5 0,9 0-1 15,14 0-3-15,2 4 3 16,8 1 2-16,5 2 0 15,-4-4-2-15,5 0 1 16,3-8-1-16,2-6 0 16,12-4-4-16,6-1 4 15,1-6 0-15,8 0 1 16,2-3 5-16,-3 0-5 16,2 0 0-16,-1-12-1 0,-1-3 0 15,3 0-5 1,-7 1 5-16,-2-1 0 0,0-3 1 15,-3 0 3 1,-2-2 0-16,2-3-3 0,-4-2-1 16,1 3-5-16,1-2 4 15,-9 3 1-15,-4 6 0 16,-5 5 2-16,-8 6 1 16,-3 4-1-16,1 0-3 15,-6 0 1-15,5 18-8 16,-3 10 6-16,-4 8 1 15,-4 10 1-15,-9 5 4 16,1 8-4-16,-6 7 0 16,-3 5-3-16,-6 7 0 15,0 6 3-15,-6 10 2 0,-3 6-1 16,8 9-2-16,2 5 1 16,6 14-5-16,3 13 2 15,7 11 3-15,-1 10 4 16,7 7-2-16,15 1-2 15,10 4-2-15,18 4-5 16,17 0 4-16,14 5 3 16,15 11 0-16,14 4 2 15,17 7-2-15,14 6-3 16,17-5 3-16,15 5 1 0,6 1-1 16,5 6-2-1,14 7 2-15,7 2 0 0,11 3-1 16,15-5 1-1,16-7 0-15,3 3 0 0,20-2 1 16,18 5 0-16,9 0-1 16,1-5 0-16,2 0 0 15,-3-12-2-15,-1-2 2 16,4-7 0-16,3-3-2 16,5 1 2-16,8-6 0 15,11-5 3-15,10-13-3 16,11-11 0-16,4-8-1 15,9-8 4-15,6-7-5 16,5-6 2-16,7-9 0 0,13-4 2 16,22-3-2-1,14-5 4-15,18-5-3 0,13-12 2 16,3-8-3 0,-1-2 0-16,3-1 0 0,-4-3 5 15,6-5-4-15,4-4 6 16,4-5-6-16,7-8 3 15,1-5-4-15,-1-8-2 16,4-4 2-16,-4-7 2 16,10-2 2-16,-1-7-1 15,5-2-3-15,7-6-1 16,-7-8-14-16,0-8-59 16,-6-1-144-16,-3-5-657 0</inkml:trace>
  <inkml:trace contextRef="#ctx0" brushRef="#br0" timeOffset="36205.7781">16630 14227 1118 0,'0'0'21'0,"0"0"-21"16,0 105-2-16,6-18 2 15,15 14 11-15,3 12 2 16,-2-2-6-16,5 2-4 16,-5-8-3-16,3-15-1 0,2-19-13 15,4-18-29-15,-2-17-199 16,-5-22-94-16</inkml:trace>
  <inkml:trace contextRef="#ctx0" brushRef="#br0" timeOffset="36432.1764">16696 14408 596 0,'0'0'176'0,"14"-150"-68"15,26 103-82-15,14 17-8 16,-1 15 25-16,3 15-1 0,-7 0-11 15,-5 21-9 1,-6 14-9-16,-9 8 7 0,-13 7-1 16,-16 8-15-16,0 6 4 15,-31 7-4-15,-21 1 0 16,-4-11-4-16,8-8-19 16,14-17-93-16,18-23-97 15,16-13-92-15</inkml:trace>
  <inkml:trace contextRef="#ctx0" brushRef="#br0" timeOffset="36668.7752">17430 14074 1024 0,'0'0'18'0,"31"125"4"15,-18-43-2-15,-8 5 1 16,-3 0 16-16,0-1-3 15,5-5-11-15,4-12 0 16,11-6-12-16,9-15-7 16,14-20 0-16,13-15 1 15,6-13-1-15,10-14-2 16,2-26-2-16,0-9-39 16,-7-1-121-16,-5-4-377 15</inkml:trace>
  <inkml:trace contextRef="#ctx0" brushRef="#br0" timeOffset="36981.4762">18528 14102 1074 0,'0'0'75'16,"0"0"-60"-16,0 0-11 15,0 0 12-15,0 0 11 16,0 0-23-16,0-41-4 15,0 24 2-15,0 3 0 16,0 5-2-16,-18-1 0 16,-9 3-5-16,-8 7 3 15,-5 0-2-15,-3 8-2 0,5 19 6 16,3 8-2-16,6 12 2 16,9 9 0-16,7 8 5 15,13 6-4-15,0-4 0 16,22-6 0-16,36-15-1 15,30-15-21-15,31-30-280 16,17-4-455-16</inkml:trace>
  <inkml:trace contextRef="#ctx0" brushRef="#br0" timeOffset="37425.0793">18731 13305 918 0,'-169'-28'24'0,"-20"17"-23"0,-23 11 2 16,-25 11-3 0,-35 28 11-16,-29 26 25 15,-21 19 3-15,-4 22-7 0,16 20-11 16,28 17 1-16,41 11 15 15,41 16-4-15,50 9-12 16,59 24-5-16,58 23 1 16,39 13-7-16,79 2-1 0,57-10-5 15,55-29-3-15,50-14 1 16,42-27 2-16,35-31 4 16,21-32-4-16,0-39-4 15,-17-42 1-15,-32-21-2 16,-35-57 0-16,-36-44 0 15,-34-33 1-15,-37-37 0 16,-40-33-5-16,-46-16 5 16,-34-23 0-16,-25 0 0 15,-9 16-3-15,-20 35-22 16,-24 52-22-16,-24 50 0 16,-22 49-24-16,-28 40-165 15,-28 10-245-15</inkml:trace>
  <inkml:trace contextRef="#ctx0" brushRef="#br0" timeOffset="37681.8833">15188 17183 389 0,'0'0'857'0,"176"-54"-849"16,38-31-8-16,80-35 1 16,67-41 1-16,56-27 0 15,39-8 17-15,17-2 0 0,-7 33-12 16,-38 32-7-16,-75 43 0 16,-87 42-82-16,-115 34-414 15</inkml:trace>
  <inkml:trace contextRef="#ctx0" brushRef="#br0" timeOffset="37884.789">17243 17304 1161 0,'143'-87'0'16,"61"-24"-9"-16,41-15-72 15,5-6-28-15,-12 6 65 16,-28 2-39 15,-46 7-336-31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16:52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1336 1527 280 0,'0'0'916'15,"0"0"-916"-15,0 0-25 16,0 0 22-16,10 149 3 16,2-59 17-16,7 13-3 15,-2 1-2-15,1 5-6 16,-5-11 3-16,1-16-7 16,-1-15-2-16,1-12-23 15,1-15-54-15,-4-14-199 16,-2-18-206-16</inkml:trace>
  <inkml:trace contextRef="#ctx0" brushRef="#br0" timeOffset="461.1731">1271 1610 576 0,'0'0'118'15,"0"-124"-60"-15,21 71-42 16,12 9 41-16,14 6 23 15,4 6-23-15,9 12-41 16,5 12-12-16,-1 8 0 16,4 11 5-16,-11 32 4 15,-10 13 7-15,-16 14 4 16,-20 9-3-16,-11 1-1 0,-8 4 8 16,-30-4-12-1,-7-7-5-15,1-13-5 0,2-14 5 16,7-20-7-1,16-14 3-15,3-12 0 0,5-15 13 16,5-30-11 0,6-12-9-16,0-4-8 0,27 11-5 15,14 15-1-15,9 20 5 16,-6 15 1-16,2 0 2 16,2 24-1-16,-9 24 4 15,-3 14 3-15,-7 12 3 16,-15 6 8-16,-14 2-1 15,0-8 3-15,-23-5 4 16,-21-9 0-16,-12-10-1 16,-8-6-1-16,-1-12-5 0,5-14-1 15,2-18-9-15,15 0-13 16,15-29-88-16,18-23-420 16</inkml:trace>
  <inkml:trace contextRef="#ctx0" brushRef="#br0" timeOffset="879.1779">2364 1680 1061 0,'0'0'133'16,"-114"68"-124"-16,64-20-8 0,13 7 10 15,10 7 12-15,14 2-13 16,13 5 0-16,0-8-9 16,20-11-1-16,14-12 2 15,3-16 3-15,-1-10-5 16,1-12-5-16,2-5-1 16,1-36-6-16,0-16-5 15,-3-14 4-15,0-9 8 16,-6-1 0-16,0 11 5 15,-7 16 0-15,-6 22 1 16,-9 14 5-16,-5 14 3 0,-4 4 3 16,2 0-12-1,12 24-14-15,1 14 11 0,6 11 3 16,-1 9 2-16,-1 2 7 16,10-4-9-16,7-6-12 15,11-19-146-15,5-22-437 16</inkml:trace>
  <inkml:trace contextRef="#ctx0" brushRef="#br0" timeOffset="1259.4816">3181 1462 1015 0,'0'0'184'0,"0"0"-184"0,0 0 0 16,-96 108 11-16,61-51 22 15,4 0-17-15,8-5-8 16,12-4-3-16,7-8-5 16,4-6-1-16,0-5 1 15,0-14-8-15,17-6-11 16,6-9-11-16,10 0-18 16,-2-4 8-16,0-7 1 15,1 9 17-15,-10 2 11 16,3 0 1-16,-6 19 1 15,-5 9 9-15,-5 10 0 16,-9 0 6-16,0 6 6 16,-7 0 11-16,-15-8 4 0,-1-4-14 15,6-11-10-15,1-9-3 16,7-11-29-16,9-1-148 16,0-24-396-16</inkml:trace>
  <inkml:trace contextRef="#ctx0" brushRef="#br0" timeOffset="1399.569">3527 1828 778 0,'0'0'154'0,"0"0"-94"16,15 135 1-16,-15-85-2 15,0-2-29-15,0-6-20 0,0-12-10 16,0-8-92-16,2-18-437 15</inkml:trace>
  <inkml:trace contextRef="#ctx0" brushRef="#br0">3520 1416 1121 0,'0'0'129'0,"0"0"-116"0,0 0 9 15,0 0-5-15</inkml:trace>
  <inkml:trace contextRef="#ctx0" brushRef="#br0">4030 1577 986 0,'0'0'85'0,"0"0"-76"0,0 0 62 0,0 0-7 0</inkml:trace>
  <inkml:trace contextRef="#ctx0" brushRef="#br0" timeOffset="12080.0036">5663 1720 893 0,'0'0'108'15,"0"0"-105"-15,0 0-1 16,0 0 13-16,154-116 23 16,-87 68-18-16,11-5-13 0,6-5 2 15,1-5-8-15,-12-6 4 16,-7-5 1-16,-22-2 1 15,-17 1 0 1,-19 6-2-16,-8 7-4 0,-15 9 0 16,-23 9 0-16,-9 11-2 15,-6 8-1-15,-1 11-4 16,3 8 6-16,4 6-1 16,5 1-6-16,0 40-2 15,1 25 2-15,6 30 2 16,4 31 2-16,8 27 1 15,8 20 2-15,8 9 9 16,7 3-2-16,0-5-4 16,9-23-2-16,16-25 4 15,4-35-2-15,2-30 0 0,0-26-2 16,0-18 0-16,-4-15 3 16,1-9 3-16,3-10 8 15,6-34 10-15,5-21-14 16,-7-18-10-16,-14-11 0 15,-15 0-1-15,-6 6 0 16,-15 18 0-16,-23 20-8 16,-9 20 2-16,-2 13-1 15,-2 12 5-15,2 5 0 16,7 0 1-16,8 0 1 16,14 0-1-16,14 0 0 15,6 0 1-15,0 0-1 0,0 0-6 16,29 0-1-16,21-16-3 15,27-7 10-15,14-9-11 16,2-1-4-16,-11-2 4 16,-17 5 11-16,-22 8 1 15,-21 11 2-15,-17 10 5 16,-5 1 4-16,0 0 4 16,0 20-15-16,-5 16 0 15,-11 14 4-15,1 7 21 16,3-1-7-16,12-4-10 15,0-4-1-15,2-8-3 16,25-10 0-16,2-12-2 0,7-16 1 16,9-2 0-16,8-40-3 15,5-10-2-15,0-14-14 16,-11-1 3-16,-11 6 11 16,-10 2-1-16,-10 15 3 15,-5 14 4-15,-9 14 0 16,-2 12 7-16,0 2-4 15,0 0-7-15,0 13-15 16,0 24-2-16,0 10 17 16,0 6 1-16,0 2-1 15,0-7 0-15,9-8-20 16,14-16-211-16,6-16-247 16</inkml:trace>
  <inkml:trace contextRef="#ctx0" brushRef="#br0" timeOffset="12444.1491">7087 1510 884 0,'0'0'0'16,"0"0"0"-16,60 109 19 16,-40-57 34-16,0 1-11 15,-4-1 0-15,-5-8-23 16,-5-6 1-16,-6-7-10 15,0-9 6-15,0-12-9 0,0-6-2 16,0-4 7-16,0-4 10 16,-4-30 9-16,-7-19-31 15,5-15-11-15,6-4-28 16,0 2-4-16,15 16 20 16,12 17-3-16,-3 20 17 15,-1 15 8-15,1 2-2 16,0 19 3-16,3 19 7 15,-2 12 10-15,-3 6 8 16,-6 3-11-16,0-4-6 16,-1-5-3-16,3-13-5 15,7-10-33-15,1-21-285 16</inkml:trace>
  <inkml:trace contextRef="#ctx0" brushRef="#br0" timeOffset="12779.4882">7764 1516 376 0,'0'0'425'0,"0"0"-415"15,0 0-9-15,0 0 35 16,0 0 19-16,0 0-9 16,38 0-22-16,-29 0 19 15,-2-4 17-15,2-12 7 16,-5-6-39-16,-4 0-15 0,0 3 5 15,0 6 11 1,-2 2-15-16,-7 10 0 0,-5 1-13 16,-5 4-1-16,-8 25-8 15,-4 16 7-15,0 8-3 16,10 8 2-16,8 3 1 16,13-2 1-16,0-4 0 15,13-8 0-15,26-10 0 16,14-15-1-16,11-22-36 15,6-3-104-15,-1-35-356 16</inkml:trace>
  <inkml:trace contextRef="#ctx0" brushRef="#br0" timeOffset="12994.2557">8230 1023 990 0,'0'0'89'0,"0"0"-22"0,0 0-67 15,0 0-1 1,4 101 1-16,6-24 25 0,-6 13-2 16,2 8-6-16,-1 2-2 15,1 1-15-15,6-9 7 16,-1-16-4-16,0-15-3 16,0-17-43-16,-4-18-153 15,-7-20-286-15</inkml:trace>
  <inkml:trace contextRef="#ctx0" brushRef="#br0" timeOffset="13261.4526">8125 1613 982 0,'0'0'42'0,"0"0"-16"16,0 0 26-16,0 0-42 15,0 0-10-15,0 0-13 16,171-77-21-16,-105 60-45 15,-7 0 19-15,-3 4 50 16,-9 6 10-16,-11 2 12 16,-9 5 21-16,-12 0-1 15,-3 0-6-15,-4 15-13 16,-1 9 0-16,-5 6 3 16,-2 7-1-16,0 1-4 0,0 4 0 15,0-9-11 1,0-13-83-16,0-15-509 0</inkml:trace>
  <inkml:trace contextRef="#ctx0" brushRef="#br0" timeOffset="13408.3071">8591 1099 1061 0,'0'0'35'16,"0"0"-32"-16,0 0-3 15,0 0-18-15,0 0-113 16,0 0-124-16</inkml:trace>
  <inkml:trace contextRef="#ctx0" brushRef="#br0" timeOffset="13648.6901">8888 1269 286 0,'0'0'341'0,"0"0"-256"16,0 0 13-16,0 0-11 15,100 126-3-15,-90-83-26 16,-7 1-37-16,-3-2-12 16,-3-2 8-16,-21-6 0 15,-5-11-2-15,-2-6 4 16,-1-13 11-16,-1-4 14 16,0-15 9-16,2-18-14 15,1-11-35-15,9-4-4 0,7 2-10 16,14 2-49-16,0 8-56 15,6 6-200-15,19 9-381 16</inkml:trace>
  <inkml:trace contextRef="#ctx0" brushRef="#br0" timeOffset="14060.8784">8888 1269 772 0,'162'16'71'16,"-137"-5"1"-16,4 10 27 15,-3 6-30-15,1 6-12 0,-3 7-22 16,-3 2-19-16,-11 2-2 16,-3-1 9-16,-7-6-5 15,0-6-3-15,0-5 1 16,-7-9-6-16,-3-5 3 16,0-10-2-16,-1-2 1 15,-2 0 7-15,-3-14 8 16,3-23-16-16,1-13-2 15,8-12-9-15,4-7-6 16,0 1 2-16,14 8-2 16,10 14-2-16,1 14-1 15,-1 12 0-15,3 12 4 16,-2 8-2-16,2 0-2 16,-1 10 0-16,0 20 2 15,-3 8 1-15,-7 8 5 0,-7 2 1 16,-9 1 0-16,0-1 2 15,0-6 2-15,0-6-4 16,0-6-16-16,0-10-47 16,0-14-172-16,8-6-511 15</inkml:trace>
  <inkml:trace contextRef="#ctx0" brushRef="#br0" timeOffset="14695.9898">9827 1229 729 0,'0'0'237'0,"0"0"-145"16,0 0 23-16,0 0-30 0,0 0-51 15,0 0-34-15,-114-30-7 16,77 60 4-16,-1 10 1 16,3 8 1-16,8 6-3 15,9 2 4-15,5 0 3 16,10 0-2-16,3-7 2 15,0-7-1-15,5-9 0 16,13-10 2-16,-1-11-2 16,4-8 0-16,-2-4 4 15,6-6 0-15,4-24 0 16,0-12-6-16,-2-8-2 16,-5-5-12-16,-4-5 10 15,-5 4 1-15,-6 11-3 0,-1 12 6 16,-3 15 1-1,-1 10-1-15,-2 8 0 0,0 0-2 16,0 3-16-16,0 27-25 16,0 9 36-16,0 7 7 15,0 0 1-15,7-6 0 16,8-5 0-16,10-11 2 16,0-12-3-16,4-10-1 15,0-2-5-15,-1-10 3 16,1-23 3-16,-5-8 0 15,6-10-1-15,1-7 1 16,2-6 1-16,0-9 2 0,-1-4-2 16,-10-8 19-16,-9 3 6 15,-8 10-13-15,-5 19-5 16,0 26 14-16,0 19-5 16,0 8 18-16,0 0-35 15,-7 35-20-15,-4 18 12 16,5 15 8-16,3 8 3 15,3 1-1-15,5-3 0 16,17-5-2-16,2-5-4 16,3-9-51-16,6-6-198 15,4-9-755-15</inkml:trace>
  <inkml:trace contextRef="#ctx0" brushRef="#br0" timeOffset="15609.4506">4001 1620 573 0,'0'0'55'16,"0"0"14"-16,0 0 64 15,0 0-91-15,0 0-42 16,0 0 3-16,27-82-3 0,-25 65 6 16,-2 2 16-1,0 5 11-15,0 8 11 0,-16 2-37 16,-8 2-7-16,-14 34-4 15,-9 20 3-15,-4 13 1 16,2 2 8 0,13 3-1-1,19-5-6-15,17-5-1 0,4-8-1 16,40-9 1-16,22-18 8 0,18-25-6 16,23-8-2-16,8-42-144 15</inkml:trace>
  <inkml:trace contextRef="#ctx0" brushRef="#br0" timeOffset="18028.0428">11614 992 646 0,'0'0'65'0,"0"0"-64"15,0 0 24-15,0 0 59 16,0 0-54-16,0 0-28 15,45-94-1-15,-40 76 5 0,-3 7 7 16,-2-2 12 0,0 7 17-16,-2 4 1 0,-21 2-31 15,-8 0-10-15,-9 16-2 16,-7 22-3-16,-2 12-1 16,9 9 4-16,8 4 0 15,13 2-4-15,12-3 4 16,7-6 0-16,0-8 3 15,22-8-5-15,16-8 2 16,7-11 0-16,3-14 3 16,2-7-2-16,1-2 10 15,-2-24-11-15,0-10 3 16,0-9-6-16,-4-5 3 0,-3-1 0 16,1-7-1-1,-1-1 1-15,4 5 1 0,3 6-1 16,-4 16-4-16,-7 12 4 15,-11 15 0-15,-5 5-5 16,-6 7-4-16,1 25 3 16,-1 11 6-16,-3 4 4 15,-8 7-1-15,-5 1 2 16,0-5 1-16,-14-6 0 16,-8-7 1-16,-2-12-3 15,-3-9 3-15,-4-7 3 16,2-9 0-16,2 0-3 0,2-21-1 15,5-17-6 1,9-10-27-16,11-12-36 0,0-3-28 16,27 3-17-16,15 13 26 15,7 12 55-15,1 17 27 16,-6 12 5-16,-2 6 43 16,-1 0 2-16,-1 22-10 15,-3 12 7-15,-1 9-10 16,-5 0 5-16,-6 4-9 15,-9-7-12-15,-8-4-5 16,-8-10 0-16,0-7-1 16,0-4-8-16,0-9 5 15,0-4 1-15,0-2 0 16,0 0 11-16,0-26 14 16,0-12-38-16,0-15-13 0,5-3-10 15,11 5 5-15,1 5 1 16,3 11 0-16,-5 17 10 15,-3 8 7-15,1 10-2 16,3 0-4-16,4 8-13 16,6 16 18-16,-1 9 1 15,2-2 3-15,-8 1-1 16,-2 0 0-16,-5-7 4 16,-4-7-2-16,-4-8 0 15,-2-7 0-15,1 0-4 16,1-3 6-16,-2 0 9 15,5-12 8-15,4-14-23 0,2-6-31 16,5-2 14-16,2 1 15 16,0 3-5-16,3 7-8 15,-6 9 10-15,1 7-2 16,-5 7 5-16,3 0-3 16,-1 0 4-16,2 7-3 15,0 2 4-15,-3-4 7 16,-6-2-7-16,1-3 4 15,-7 0 6-15,6 0 6 16,-4-11 29-16,2-16-31 16,1-1-9-16,-3 2-5 15,4 4 3-15,-6 10-2 16,0 8 1-16,0 4 2 0,-2 0-4 16,4 4-17-1,5 24-7-15,3 15 20 0,-1 8 4 16,-5 9 11-16,0 2-1 15,2 1 3-15,1-5-4 16,-1-4-2-16,2-10-3 16,-4-16-2-16,-4-12 0 15,1-10 3-15,-3-6 0 16,0 0 10-16,0-12 32 16,0-20-10-16,-7-16-35 15,3-13 0-15,4-8-2 16,0-13-6-16,0-4 1 15,8 9-4-15,12 9-17 16,5 19 21-16,-5 18-2 0,-2 15 4 16,-5 12 1-16,-2 4-4 15,1 6-14-15,-4 22 1 16,3 8 19-16,-9 12 0 16,-2 4 5-16,0 0-2 15,-17-6 7-15,-1-7-10 16,3-14-2-16,5-6-43 15,6-18-178-15,-1-1-63 16,5-8-153-16</inkml:trace>
  <inkml:trace contextRef="#ctx0" brushRef="#br0" timeOffset="18262.3404">13546 630 540 0,'0'0'85'0,"0"0"-20"15,0 0 17-15,116 119-36 16,-92-79 7-16,-8 1-18 0,-5-2-20 16,-9-4 3-16,-2-1 2 15,0-6-4-15,-19-4 2 16,-6-12-14-16,-2-9-4 16,0-3-5-16,3-17-109 15,2-21-129-15,8-8-36 16,12-8 17-16</inkml:trace>
  <inkml:trace contextRef="#ctx0" brushRef="#br0" timeOffset="19343.121">13546 630 357 0,'131'9'212'0,"-104"-9"-159"15,7 0 47-15,1 20-31 16,8 13 1-16,-3 2-14 16,2 7-10-16,-7 1-26 15,-3 3 5-15,-10-2-8 16,-6-2-1-16,-9-6-2 15,-7-8-4-15,0-6-3 16,0-10 2-16,-7-6 0 16,-9-6 3-16,1-2 4 15,1-28-6-15,3-15-10 16,9-9-33-16,2-9-33 16,0 5-57-16,20 8 25 0,2 16 76 15,1 14 22-15,-3 16 9 16,-3 4 16-16,2 6-25 15,0 21 14-15,-1 14 16 16,-1 5 4-16,2 2-11 16,-1 4-8-16,1-6-12 15,6-6 4-15,0-11-2 16,2-10 2-16,-3-13-2 16,2-6 4-16,1-3 9 15,4-28-3-15,0-12-5 16,-4-4-8-16,-4-6-2 15,-10 2 0-15,-6 0 0 0,-7 2 2 16,0 5-2-16,0 10 8 16,-9 11-8-16,-2 13 7 15,-3 10-7-15,-5 18-3 16,-4 26-6-16,3 12 9 16,9 0 7-16,11-3-4 15,0-5 3-15,14-5-2 16,19-6-3-16,7-9 0 15,0-9-2-15,-3-7-10 16,-8-9 11-16,-6-3 0 16,-7 0 2-16,-3-15 8 15,1-12-3-15,-3-7-7 16,-3-2-1-16,1-1-3 0,1 2 4 16,0 3 1-16,1 4-1 15,3 8 0-15,-1 10 0 16,-1 7 4-16,1 3-4 15,1 7-5-15,5 19 5 16,-1 6 10-16,0 6 5 16,-5 2 4-16,-4 0-11 15,-5-2-3-15,-1-7 1 16,-3-6-3-16,0-10 1 16,0-8-1-16,0-7 0 15,0 0 9-15,0-6 12 16,0-23-2-16,0-15-22 15,0-8-7-15,0-1-6 0,9 5-18 16,6 9-11-16,1 15 34 16,-5 13 0-16,0 11 5 15,1 0 0-15,3 11-20 16,3 18 21-16,-1 9 2 16,-1 2 4-16,-1 2 6 15,2-4-7-15,-2-2 4 16,5-11-3-16,-4-13 0 15,-1-9 0-15,-4-3 3 16,3-15 8-16,-1-23 1 16,1-12-12-16,-6-13-2 15,-5-7-1-15,-3-8 4 16,0-11-5-16,0 7 3 0,0 16 10 16,0 22-2-16,0 28 23 15,0 13 6-15,0 3-31 16,0 23-9-16,0 21-31 15,0 14 28-15,0 10 3 16,0 3 2-16,16-5 5 16,3-4-5-16,8-6-2 15,0-6-9-15,-3-8-97 16,-8-13-295-16,-12-14-143 16</inkml:trace>
  <inkml:trace contextRef="#ctx0" brushRef="#br0" timeOffset="19659.3271">14976 596 765 0,'0'0'0'16,"0"0"-41"-16,148-131 39 16,-86 89-4-16,-4 4-2 15,-6 5-13-15,-13 12 21 16,-14 10 29-16,-14 11 39 15,-7 0-10-15,-4 29-50 16,0 16 47-16,0 7 2 16,-11 4 7-16,7-2-21 15,4-1-22-15,13-13-11 16,27-3-1-16,14-7-1 16,-1-8-4-16,-3 0-3 15,-13 0 2-15,-15 0-3 0,-19 7-3 16,-3 9 3-1,-43 15 12-15,-28 9-12 0,-18 3-151 16</inkml:trace>
  <inkml:trace contextRef="#ctx0" brushRef="#br0" timeOffset="23009.8475">12653 10118 695 0,'0'0'7'16,"0"0"7"-16,0 0 30 0,-36-102 104 15,34 87-46-15,0 10-34 16,2 5-11-16,0 0-29 15,0 11-28-15,0 36 6 16,7 23-5-16,5 24 37 16,5 14-4-16,-7 9-6 15,1-1-7-15,-3-6-12 32,-2-9-2-32,3-13-3 0,1-15-2 0,9-17-2 0,-1-18-19 15,1-16-39-15,-5-22-46 16,-9-3-261-16,-5-34-384 15</inkml:trace>
  <inkml:trace contextRef="#ctx0" brushRef="#br0" timeOffset="23262.3856">12572 10000 617 0,'0'0'63'16,"0"0"-35"-16,0 0-26 15,154-81 37-15,-85 81 52 16,3 13-16-16,-3 23-34 16,-7 10-5-16,-15 6-1 15,-13 0-4-15,-21 5-5 16,-13 0-11-16,-13 2 4 0,-30 1-6 16,-13 1-7-16,-3-2-4 15,-2-5-2-15,12-10-2 16,9-12-26-16,15-20-192 15,11-12-288-15</inkml:trace>
  <inkml:trace contextRef="#ctx0" brushRef="#br0" timeOffset="23793.3871">13256 10096 805 0,'0'0'23'15,"0"133"6"-15,0-59-11 16,0-2 20-16,0-6 24 16,0-6-23-16,0-11-26 15,10-12-2-15,-2-15-9 16,-3-7-2-16,-3-13 0 16,-2-2-14-16,0-14 7 15,-13-27-268-15,-5-12 70 16,2-14-8-16,7-2 80 15,7 2 34-15,2 3 99 16,0 9 50-16,0 12 98 16,11 8-27-16,9 10-7 15,7 4-56-15,8 0-2 0,10 2 0 16,7-6-16-16,5 2-16 16,5-2-10-16,4-2-5 15,-4-1-7-15,-3 4 0 16,-9 6-1-16,-17 2-1 15,-12 7 0-15,-13 5 8 16,-6 3 11-16,-2 1 17 16,0 0-8-16,0 22-8 15,-10 16 19-15,-6 12 28 16,0 12-29-16,8 2-13 0,2-1-5 16,6-6 0-16,3-1-11 15,28-9-4-15,12-9-2 16,1-8-3-16,-1-13-7 15,-3-11-56-15,-7-6-119 16,-4-3-153-16</inkml:trace>
  <inkml:trace contextRef="#ctx0" brushRef="#br0" timeOffset="24044.6181">14248 9907 546 0,'0'0'128'15,"0"0"-78"-15,0 0 29 16,134 21 16-16,-105 13-41 16,-2 10-24-16,-10 1-5 15,-8 0 0-15,-4-1 1 0,-5-3-6 16,-7-4 7-16,-24-1-1 16,-12-8-6-16,-3-7-2 15,-4-9-16-15,4-12 7 16,3-2-3-16,10-30-1 15,10-18-5-15,15-13-5 16,8-9-68-16,6-8-159 16,28 6-259-16</inkml:trace>
  <inkml:trace contextRef="#ctx0" brushRef="#br0" timeOffset="25093.9037">14676 9843 469 0,'0'0'89'0,"0"0"-79"16,0 0 30-16,0 0 90 15,0 0-55-15,0 0-43 16,53-33-21-16,-41 20-4 16,-8 1-7-16,-2 1 1 15,-2 0 6-15,0 4-4 16,0 2 1-16,-12 5-4 15,-3 0-1-15,-3 2 1 16,-3 23 0-16,-4 9 11 0,2 11 12 16,4 11 17-16,5 7-2 15,7 1-7-15,7-5 2 16,0-9-12-16,5-6-9 16,22-8-2-16,4-11-5 15,4-8 3-15,7-14-4 16,3-3 0-16,4-16 5 15,5-16-4-15,-1-10-5 16,-3-8 0-16,-8-4-5 16,-9-8 2-16,-6-5 2 15,-10 3 1-15,-9 5-2 16,-4 12 0-16,-4 11 0 16,0 12 1-16,0 10-5 15,0 6 6-15,0 8 0 0,-4 0-8 16,-10 19-6-16,-1 16 14 15,3 12 1-15,1 10-1 16,7 8 0-16,4-5 3 16,0-2 0-16,0-10-1 15,2-8 1-15,20-4-3 16,2-7 4-16,1-7-1 16,2-6-2-16,-7-9 1 15,0-5 2-15,-2-2-2 16,0 0 9-16,1-15-5 15,2-14 0-15,-2-7-4 16,-1-12-2-16,1-10 0 16,-4-10-3-16,1-5-1 0,1 3 4 15,1 2-10-15,7 11 9 16,-3 7-1-16,0 11-1 16,3 11 3-16,-8 12 0 15,-1 10 1-15,-3 6-3 16,-1 0-13-16,1 24 13 15,1 8 2-15,1 7 5 16,-1 6-4-16,-8 5-1 16,3 6 6-16,-7 2 4 15,7-1-3-15,0-7 1 16,6-3 3-16,2-12-4 16,0-6 0-16,3-6-1 0,-5-10-2 15,-3-7 2 1,-5-6-3-16,-3 0 4 0,2-3 4 15,2-20 2-15,0-14-9 16,3-5-2-16,1-14-2 16,-1-7-1-16,0-2-1 15,2-4-3-15,3 10-2 16,2 12 0-16,2 13 0 16,-3 13 6-16,2 8-2 15,-2 11 2-15,3 2 0 16,7 0-6-16,0 15 7 15,2 12 3-15,-3 7-3 16,-6 6 5-16,-4 0 1 0,-9 2-2 16,-7 2 0-1,0-3-2-15,0-5-2 0,0-8 0 16,0-8-24-16,0-14-167 16,0-6-299-16</inkml:trace>
  <inkml:trace contextRef="#ctx0" brushRef="#br0" timeOffset="25363.0557">16420 9582 568 0,'0'0'178'16,"0"0"-91"-16,0 0 33 16,0 0-36-16,116 99-26 0,-101-59-28 15,-5 2-15-15,-1-2-2 16,-9-1-5-16,0-3 3 15,0-5-2-15,-15-6 3 16,-10-5-1-16,-4-15-2 16,-5-5 10-16,5-13-3 15,0-24 1-15,5-10-10 16,9-5-2-16,5-2-5 16,8-1-5-16,2 9-34 15,0 6-89-15,20 7-354 16</inkml:trace>
  <inkml:trace contextRef="#ctx0" brushRef="#br0" timeOffset="25759.4836">16777 9613 503 0,'0'0'182'0,"0"0"-42"16,0 0-16-16,17 118-18 15,-17-84-52-15,0-3-13 16,0-3-25-16,0-9-1 15,0-3 0-15,-4-6-7 16,0-5-4-16,-1-5 2 16,1 0 5-16,0-11 2 15,2-19-7-15,2-10-5 16,0-8-1-16,10-4-9 16,13 0-8-16,-1 6-5 15,7 12-4-15,0 14 10 16,0 16 9-16,6 4 1 0,-4 14-2 15,-6 22 8-15,-5 8 0 16,-15 4 11-16,-5 6 0 16,0-2-3-16,0-1 1 15,0-11 1-15,0-9-3 16,0-10-5-16,13-19-2 16,32-2 0-16,13-18-12 15,4-20-193-15</inkml:trace>
  <inkml:trace contextRef="#ctx0" brushRef="#br0" timeOffset="26645.2337">11891 9541 702 0,'0'0'83'16,"0"0"-66"-16,0 0-11 15,-7 128 57-15,14-12 37 16,22 31-17-16,2 21-26 15,2 19-8-15,-2-3-15 16,-8-6-3-16,-10-11-10 16,-9-16-8-16,-4-19-8 0,0-17-1 15,0-22-1-15,0-18-2 16,-13-17 1 0,5-18-2-16,-2-17 0 0,6-23-4 15,-3-3-6-15,5-41-21 16,0-22-148-16,-2-17-209 15,-1-10-181-15</inkml:trace>
  <inkml:trace contextRef="#ctx0" brushRef="#br0" timeOffset="28593.7693">11782 9457 559 0,'0'0'75'0,"0"0"-68"16,0 0 39-16,0 0 45 15,140-40-40-15,-86 40-6 16,10 0-14-16,13 0-16 0,13 0 3 16,13 0-6-16,8 0-1 15,13 1-2-15,9 2 0 16,4-2-1-16,6-1-2 15,7 0 3-15,6 0-6 16,4 0 1-16,9 0 0 16,-2 0-4-16,0-9 0 15,1 0 2-15,-4-2-1 16,-4 3 0-16,-4-1 15 0,-6 1-4 16,-12 3 3-1,-6-2-2-15,-3 0 1 0,-9-5 2 16,0-3-3-16,-4-1 2 15,-3-6 3-15,1 0-4 16,-2 0-3-16,-8 0 4 16,-8 4-1-16,0 0 2 15,-7 4 0-15,5 0 3 16,-1 4-4-16,3-1-9 16,3 4 7-16,5-1-6 15,10 2-2-15,-1 1 2 16,-3-1-4-16,-8 1-2 15,-9-1-1-15,-4-5 0 16,1 1 3-16,-5-2-2 16,-4 1-1-16,-6-2 5 15,-7 4-5-15,-5-2 2 0,-7 1-1 16,-10 0 3 0,-7 2-2-16,-6-2 3 0,-4 3 0 15,-5 1 4-15,-6-1-7 16,-7 5 5-16,-2 0 2 15,-7 2-4-15,-2 0 1 16,0 0-6-16,0 0 0 16,0 8-4-16,0 18 4 15,0 10 3-15,0 9-1 16,0 7-2-16,0 10 4 16,0 9 6-16,0 10-9 0,9 1 6 15,4 5 4-15,1 0-10 16,-1 4 7-16,-4 1 3 15,2-1-7-15,-2-4-1 16,-2-8-2-16,2-7 6 16,-5-4-2-16,-2-2-3 15,1-1 4-15,-3-5-2 16,2-1 0-16,0-6-3 16,2-3 7-16,1-6-5 15,2-6 3-15,-3-5-3 16,1-6-3-16,1-4 4 15,-2-6-4-15,2-2 4 16,-2-5-3-16,-4-6-1 16,0 0 1-16,0-2-1 15,0-2 3-15,0 2 1 0,0-2-3 16,0 0 0-16,0 0 0 16,0 3 0-16,-7-2 0 15,-13 4 1-15,-13-1 0 16,-8 0 2-16,-3 3-3 15,-10 1-1-15,-2 2-3 16,-4 1 3-16,-4 2 4 16,-5 1-4-16,-7 3 0 15,-2-3-1-15,-2 5-1 0,-7-2-1 16,4 0 3-16,1 1 0 16,2 0 0-16,-3 3-2 15,1 0 2-15,-4 1 0 16,-4 2-3-16,3-1 3 15,-2 1-3-15,-5 2 3 16,-1-2-1-16,-5 2 0 16,-3-2-2-16,5-2 3 15,2 0 0-15,-2-2 0 16,0 0 1-16,-3 0 1 16,6 1 1-16,3-3-3 15,5-3-1-15,3-1 1 16,2 1 5-16,-3-4-5 15,5 2 0-15,-3-2 0 16,5 0-1-16,0 0 0 0,2 2 0 16,-1-3-1-16,-4 1 2 15,-1 4 0-15,-7-1 0 16,-5 1-1-16,1 4 1 16,2-5-1-16,1 2 1 15,5-2 1-15,3 0-1 16,4-4 0-16,2 2 5 15,1-4-5-15,4 0-3 16,-1 2 3-16,1-1 0 16,0-1 2-16,-4-1 1 15,2 0-5-15,2 0 2 16,2-3-1-16,4 4 1 0,3-2 0 16,-1 3-3-16,1 0 1 15,0 2 3-15,-1 0-2 16,3-1-1-16,4 1 2 15,8-2 0-15,0 0-1 16,4-1 1-16,1-2 0 16,1 1 0-16,-2-2 0 15,3 1 0-15,4-4 0 16,1 0 1-16,3-2 4 16,2 0-4-16,0 0-1 15,2 1 0-15,-3 2-1 16,-1-2 1-16,0 2 0 15,2-1 0-15,-1 0 0 16,3 0-3-16,5 0 3 16,1-2 0-16,10 2 0 0,9-2 0 15,-1 0 0-15,5 0 2 16,0 0-4-16,0 0 4 16,0 0-2-16,0 0 1 15,0-8-2-15,0-8 2 16,9-2-2-16,4-3 0 15,3-1 1-15,4-4 0 16,-2-3 0-16,-3-9 1 16,-1-6-1-16,-8-8-2 15,-6-9 1-15,0-9-9 16,0-7-37-16,-15-5-24 16,-14 0-77-16,-14-1-502 15</inkml:trace>
  <inkml:trace contextRef="#ctx0" brushRef="#br0" timeOffset="64126.1352">4095 9144 1002 0,'0'0'67'0,"0"0"-57"16,0 0-4-16,0 0 6 0,0 0-7 15,0 0-4-15,0 0-1 16,-5 94 13-16,5-52-6 15,3 2 0-15,-1-1 7 16,-2-2-8-16,0-3-3 16,0 1-2-16,0-5 2 15,0-2-2-15,0-4-1 16,0-4-19-16,0-6-31 16,0-4-52-16,0-4-75 15,0-10-26-15,0 0-55 16</inkml:trace>
  <inkml:trace contextRef="#ctx0" brushRef="#br0" timeOffset="64351.3194">4041 9162 514 0,'0'0'325'0,"0"0"-255"16,0 0-20-16,0 0 22 15,0 0-9-15,0 0-39 16,-25-22-24-16,37 18-16 16,21-2 14-16,16-6 2 0,13-5 0 15,12-2 0 1,-1-1-28-16,-1 1-50 0,-15 5-71 16,-14 9-69-1,-23 2-53-15</inkml:trace>
  <inkml:trace contextRef="#ctx0" brushRef="#br0" timeOffset="64578.3589">4132 9695 546 0,'0'0'34'0,"0"0"-15"15,0 0 51-15,0 0 50 0,0 0-67 16,148-58-39 0,-86 30-14-16,-2 4-13 0,-10 2-122 15,-13 8-111-15</inkml:trace>
  <inkml:trace contextRef="#ctx0" brushRef="#br0" timeOffset="65025.4413">4547 9446 536 0,'0'0'198'0,"0"0"-122"15,0 0-22 1,0 0 60-16,0 0-62 0,0 0-30 16,7-33-22-16,1 41-15 0,4 24 15 15,3 9 15-15,-2 8 11 16,-3-1-10-16,-4 0 3 15,-1-5-11 1,-3-4 2-16,-2-3-10 0,0-10 5 16,0-6 4-16,0-10-6 15,0-8-1-15,0-2 0 16,0 0 11-16,0-19 4 16,0-14-11-16,-5-11-6 15,5-10 2-15,0-4-4 16,0-5-6-16,13 6-2 15,10 5 2-15,6 11 1 16,2 14 6-16,-2 11-2 16,2 15-3-16,-2 1 5 0,3 10-4 15,1 20 5-15,-4 11 9 16,-4 4-1-16,-8 3 3 16,-5-5-2-16,-6-3 1 15,-4-8-8-15,0-8 2 16,-2-6-8-16,5-6-11 15,-1-10-87-15,1-2-216 16,0-8 59-16</inkml:trace>
  <inkml:trace contextRef="#ctx0" brushRef="#br0" timeOffset="65508.1452">5038 9287 554 0,'0'0'157'0,"0"0"-119"16,0 0 15-16,0 0 52 15,48 106-29-15,-36-50-33 16,-6 3-18-16,1 7 6 16,-1-3-14-16,1 1 0 15,0 3-10-15,-3-2 0 16,-1 1 3-16,-3-9-4 16,0-9-5-16,0-15 6 15,0-13-6-15,0-9 2 16,0-9-1-16,0-2 13 15,0-10 6-15,-5-24-9 0,-6-20-11 16,0-17-1-16,0-6 0 16,3-4-6-16,4 3 3 15,4 4-7 1,0 7 0-16,0 4-1 0,12 5 8 16,7 11 3-16,8 5 0 15,2 10 0-15,7 7-4 16,-3 11-1-16,-2 9 3 15,-2 5-1-15,-2 5 0 16,-4 20 3-16,-4 11 0 16,-9 4 7-16,-10 6-3 15,0 1 7-15,-7 1-7 0,-22-1 2 16,-2-4-5 0,0-5-1-16,4-10-5 0,9-7-51 15,5-15-129-15,5-6-76 16,4-13-62-16</inkml:trace>
  <inkml:trace contextRef="#ctx0" brushRef="#br0" timeOffset="66146.3192">5447 9216 695 0,'0'0'86'0,"0"0"-48"15,0 0 21-15,0 0 14 16,0 0-32-16,0 0-14 0,121 110-19 15,-111-86-3 1,-1-4 4-16,1-3-8 0,0-5 3 16,-3-5-3-16,3-3 5 15,-2-4-4-15,5 0 0 16,1-4-2-16,1-21-2 16,1-6-8-16,-3-5-6 15,-4-6-4-15,5-2-12 16,-4 2-4-16,7 5 3 15,-2 10 14-15,-4 9 14 16,-4 10 2-16,-5 8 3 16,2 0-1-16,1 16 1 15,-1 16 18-15,3 12 15 16,-2 2-5-16,1 0-6 16,3-2-6-16,5-5-7 0,1-8-3 15,3-8-2 1,-1-8 5-16,2-9-6 0,1-6 2 15,-1 0 3-15,8-12-3 16,0-18 1-16,0-6-4 16,-4-8-1-16,-6-8-1 15,-11-2-1-15,0-5 1 16,-6 0-1-16,0-5 1 16,0-1 0-16,-8 1 4 15,-3 2-4-15,3 6 4 16,-6 10 8-16,3 10 10 15,5 12 15-15,-2 9-6 0,6 12-1 16,0 3-9-16,2 1-21 16,0 29-14-16,0 19 14 15,14 17 6-15,-1 10 0 16,1 4 1-16,1 0-2 16,3-6-3-16,6-5 1 15,0-8-3-15,3-11-2 16,0-13-23-16,-6-13-93 15,-6-15-214-15,-7-9-279 16</inkml:trace>
  <inkml:trace contextRef="#ctx0" brushRef="#br0" timeOffset="66348.3278">5884 9047 237 0,'0'0'727'0,"0"0"-678"16,0 0-45-16,0 0 11 15,0 0 7-15,0 0-4 16,160 10-18-16,-75-24-50 16,-10-1-191-16,-21 0-279 15</inkml:trace>
  <inkml:trace contextRef="#ctx0" brushRef="#br0" timeOffset="67179.6066">4438 10533 733 0,'0'0'112'0,"0"0"-89"0,0 0 50 15,0 0-20-15,0 0-50 16,0 0 2-16,0 0-5 16,-7 126 24-16,16-82 2 15,-1 2-2-15,-2-6-1 16,-2-7-13-16,3-1-3 15,-3-4 4-15,2-7-5 16,-1-7-6-16,4-10-38 0,-7-4-222 16,-2-3-384-1</inkml:trace>
  <inkml:trace contextRef="#ctx0" brushRef="#br0" timeOffset="67367.5107">4286 10476 794 0,'0'0'275'15,"0"0"-275"-15,0 0-18 16,0 0 10-16,121-77-3 16,-61 59-16-16,-4 6-118 0,-10 11-81 15,-17 1 5-15</inkml:trace>
  <inkml:trace contextRef="#ctx0" brushRef="#br0" timeOffset="67551.0285">4394 11091 567 0,'0'0'90'0,"0"0"-83"16,0 0 44-16,0 0-34 15,133-74-17-15,-91 41-256 16</inkml:trace>
  <inkml:trace contextRef="#ctx0" brushRef="#br0" timeOffset="67941.0444">4694 10678 947 0,'0'0'74'0,"0"0"-54"0,0 0 22 16,0 0-29-16,0 0-10 16,0 0 14-16,85 78 2 15,-67-38-2-15,-3 3-3 0,-9 0 0 16,0-3 1 0,-6-4-12-16,0-5 6 0,0-9 0 15,0-8-8-15,0-8 2 16,0-6-3-16,0 0 11 15,0-6 4-15,-10-25 0 16,1-10-14-16,5-12-1 16,4-3-9-16,0 2 1 15,7 4 3-15,17 9-1 16,5 8 4-16,2 11 0 16,-2 10 1-16,-6 12-1 15,-1 0-4-15,-4 8 0 16,-1 20 6-16,1 10 0 15,-3 6 7-15,-3 0-1 16,-5-4-4-16,-1-6-2 16,2-9-5-16,0-12-23 0,5-13-134 15,3 0-249-15</inkml:trace>
  <inkml:trace contextRef="#ctx0" brushRef="#br0" timeOffset="68174.2004">5188 10237 429 0,'0'0'572'0,"0"0"-570"15,0 0 14-15,0 0 15 16,31 124 34-16,-15-64-37 16,1 6-4-16,0 0-2 0,1-1-18 15,-1-5 5-15,-1-8-9 16,-3-8 0-16,-1-11-10 15,-8-10-73-15,-4-9-214 16,0-12-271-16</inkml:trace>
  <inkml:trace contextRef="#ctx0" brushRef="#br0" timeOffset="68816.3143">5198 10718 853 0,'0'0'106'0,"0"0"-94"16,0 0-11-16,0 0 2 0,0 0-3 16,129-105 0-16,-92 88-19 15,-7 4-45-15,-8 8-20 16,-11 2-22-16,-5 3 50 16,-6 0 35-16,0 4 6 15,0 14 15-15,0 0 13 16,0 4 43-16,0 0-12 15,0-3-10-15,0-1-13 16,0-7-12-16,0-2-1 16,2-7-5-16,12-2 7 15,1 0 8-15,2-15-5 16,1-8-13-16,-5-1 0 0,-5-4-27 16,-8 0-5-16,0-3-2 15,0 4 24-15,0 3 4 16,-10 3 0-16,1 9 1 15,2 10 5-15,0 2 5 16,-2 2-3-16,-1 25-1 16,-2 3 8-16,3 3 12 15,7 4-3-15,2-5-12 16,0 2 9-16,0-6 7 16,13-4-16-16,5-5 5 15,-3-8 0-15,-3-7 2 16,-1-4 0-16,0 0 17 0,3 0 16 15,1-21-27 1,1-6-18-16,-1-7-1 0,1-4 0 16,-3-5-1-1,3 1-14-15,1-2 13 0,2 8-2 16,-1 8 4-16,-5 12 4 16,-5 7 17-16,-1 9 0 15,-2 0-7-15,6 15-6 16,0 13 23-16,3 6 0 15,-1 5-17-15,5-7-5 16,1-5-3-16,4-6-6 16,1-14-7-16,5-7-87 0,-4 0-213 15,0-17-105-15</inkml:trace>
  <inkml:trace contextRef="#ctx0" brushRef="#br0" timeOffset="69049.9988">5960 10062 672 0,'0'0'136'16,"0"0"-101"-16,0 0 4 15,0 0 7-15,-78 137-14 16,73-78-10-16,5 8-11 16,0 1 2-16,0 2-4 15,15 2-2-15,6-4-2 16,1-3-5-16,5-7 3 15,-3-4-3-15,-4-8-2 0,-11-6-33 16,-9-7-106-16,0-11-82 16,-17-12-111-16</inkml:trace>
  <inkml:trace contextRef="#ctx0" brushRef="#br0" timeOffset="69475.1914">5859 10603 293 0,'0'0'18'0,"0"0"-9"16,127-88 84-16,-78 58 14 15,-1 4-52-15,-9 2-19 0,-10 4 16 16,-11 8 34-16,-11 6 28 16,-7 2 28-16,0 2-42 15,0 2-44-15,0 0-28 16,-9 0-24-16,-4 16-2 15,-1 12-2-15,3 6 2 16,2 6-2-16,7-2 3 16,2 1-1-1,0-10-2-15,0-4 1 0,7-9 2 16,6-9-1-16,0-7 1 16,5 0-1-16,6-14 10 15,1-22-12-15,2-6-4 16,-8-1-2-16,-3 0 5 0,-5 7 1 15,-3 12 1 1,-6 11-1-16,-2 8 2 0,2 5-2 16,0 0-9-1,3 18-4-15,3 6 13 0,4 2-1 16,5-4-2-16,4-7-135 16,5-9-360-16</inkml:trace>
  <inkml:trace contextRef="#ctx0" brushRef="#br0" timeOffset="69775.0135">6517 10231 803 0,'0'0'109'0,"0"0"-54"16,0 0 36-16,0 0-48 0,0 0-39 15,0 0-4-15,0-10 0 16,0 7 1-16,2 0-2 15,-2-1 2-15,0-3-1 16,0 3 9-16,0 3-7 16,0 1 2-16,0 0-4 15,-9 0 0-15,-4 12-3 16,0 15 3-16,-3 9 3 16,7 5 5-16,1 3-7 15,8-2 4-15,0-2-4 16,17-10-1-16,12-10-3 15,2-8-88-15,2-12-292 0</inkml:trace>
  <inkml:trace contextRef="#ctx0" brushRef="#br0" timeOffset="70092.7571">6679 10281 226 0,'0'0'607'15,"0"0"-569"-15,0 0-38 16,0 0 15-16,0 0 5 16,0 0-13-16,36-2 4 15,-23-2-5-15,-1-6 3 0,-2-2-7 16,-3-3 3 0,-2 2-3-16,-3 0 2 0,-2 1-2 15,0 5 2-15,0 2 7 16,0 5 0-16,-7 0-4 15,-8 0-4-15,-4 20-1 16,4 6 16-16,-1 5 12 16,8 1-11-16,1 0-10 15,7-2 1-15,0-7-8 16,15-4-2-16,19-13-37 16,4-6-376-16</inkml:trace>
  <inkml:trace contextRef="#ctx0" brushRef="#br0" timeOffset="72791.1796">6700 8269 719 0,'0'0'116'0,"0"0"-103"16,0 0-8-16,0 0 103 16,0 0-29-16,0 0-63 15,-37-78-4-15,8 73-2 16,-11 4-7-16,-11 1-1 0,-11 0-1 16,-16 0 6-16,-18 0-3 15,-15 1-2-15,-12 12 0 16,-8 1-1-16,-5-2 0 15,-11 1 2-15,-9-2-2 16,-5 3 12-16,1-2 2 16,6 5 13-16,12 1-17 15,3 0-6-15,12 1 4 16,9 2-6-16,10-1 0 16,12-2 1-16,11-2-3 15,11 0 0-15,9-4-1 16,5 1 0-16,5 0 2 15,4-1-2-15,6 0-1 0,7 0 1 16,5-4 1 0,1 4 1-16,3-1-1 0,0 0-1 15,0 3 0-15,6 0 1 16,-2 0-2-16,2 4 6 16,3 0-7-16,3 8 2 15,-4 7-3-15,4 11 3 16,-3 14 0-16,1 10-4 15,4 8 4-15,1 8 8 16,4 2-3-16,3 6 0 16,3 2 2-16,4 1-1 15,0 7 3-15,0 3-5 0,0 3 0 16,0 7 3-16,4 5 0 16,7 2 2-16,-3 2 2 15,6-3-3-15,-1-2-1 16,3-8 4-16,2 0-7 15,0-6-3-15,2-6 5 16,-2-3 2-16,0-1 0 16,1-1-6-16,-1-4 13 15,1-1-11-15,-2-3 8 16,-3-2-11-16,1 2 3 16,1-3-1-16,-3-3-2 15,-2-10 3-15,1-8-4 16,-6-8 0-16,1-9 5 15,-3-8-5-15,0-7-2 16,1-5 2-16,0-8 0 0,-3-4 6 16,0-6-11-16,-2-3 10 15,2-1-5-15,0-1 0 16,1-2-5-16,1 0 5 16,10 1 3-16,7 2 0 15,16-1 0-15,9 2-1 16,14-2-1-16,13-1 1 15,12 3 2-15,11 0-3 16,12 1 0-16,2-5-1 16,0 0 1-16,-4 0 1 0,2 0-1 15,-4 0-1 1,-1-5 0-16,-3 0 0 0,-8 1 0 16,-5-1 6-1,-8 2 1-15,2-3 2 0,2 2-3 16,7-3 9-16,5 1-12 15,7-2 7-15,9 1 1 16,5 1 2-16,4-4-9 16,-2-1 6-16,-6 1-3 15,-10-2-5-15,-12 1 3 16,-11 2-5-16,-13 1 8 16,-18 4-7-16,-12 0 0 15,-14 0 2-15,-11 1 0 0,-1 2 1 16,-8-2 4-1,2 2 1-15,-2-1-3 0,0-1 3 16,3-1-2-16,-1-3 6 16,0 1-3-16,4-4 2 15,-2 0-5-15,3-3 0 16,0 0 0-16,0-1-5 16,0-4-1-16,-3-4 3 15,4-5 1-15,-2-4-4 16,-1-6 1-16,2-5 1 15,-2-8-1-15,-3-4-4 16,-1-3 4-16,-1 0-2 16,-2 3 0-16,0 1 2 15,0 2-2-15,0 0 5 0,0-3-5 16,0-2-2 0,0-1 1-16,-7-6 1 0,-2 1 0 15,2-3 1-15,1-1 3 16,1 3-4-16,1-2 0 15,-1 5-4-15,3-1 4 16,-3 5 2-16,1 2-2 16,2 4 0-16,0 4-1 15,2 4 1-15,0 2 0 16,-3-3 1-16,3 1-1 16,-4-4 2-16,4 1-2 15,-2-5 0-15,0-6 0 16,0-3 0-16,-1-1 0 15,-2-2 0-15,3 1 0 0,-2 3 0 16,2 0 0-16,-1 4 0 16,-1-2-1-16,2 5 2 15,-2-1-1-15,2 5 0 16,-2-2 0-16,4 5-2 16,0 0 1-16,0 2 2 15,-2 0 0-15,-2 0-1 16,-3-2-1-16,1 1 1 15,-6-3-2-15,-1-2 1 16,-3 2 1-16,3 0-1 16,5 6 0-16,-4 4 0 0,5 4 1 15,1-2-1 1,-1 2 0-16,3-1 1 0,-1 1 0 16,3 0-2-16,-1-2 2 15,3 0 0-15,0 2-4 16,0 0 4-16,0 2 1 15,0 0-1-15,0 0 1 16,0 2 1-16,0-4-2 16,-2 3-2-16,0 1 2 15,-2-2 0-15,-3 3 0 16,3 0 0-16,-3 4-1 16,0 0 2-16,1 3-2 0,-3 4 0 15,-1 4 1 1,4 4-2-16,-1 6-7 15,1 2-3-15,-6 0-23 0,-1 8-42 16,-3 15-38-16,5-4-86 16</inkml:trace>
  <inkml:trace contextRef="#ctx0" brushRef="#br0" timeOffset="75793.6731">6904 9984 572 0,'0'0'67'15,"0"0"-33"-15,0 0 17 16,0 0 60-16,0 0-31 16,0 0-53-16,0 0-21 15,0 0-3-15,31-4 7 16,5 2 27-16,11 0-3 16,9-4-10-16,8 4-2 15,10-4 0-15,10 3 6 0,10 0-9 16,6-2-2-1,5 3 1-15,8-5-2 0,10 1-3 16,4 0 4-16,-5 2-8 16,-8-4 5-16,-12-1-4 15,-1 1-5-15,-3-3 2 16,-2 3-1-16,-9 0-2 16,-5 2 8-16,-6 1-9 15,-5 1 0-15,1-1 6 16,-3 1-4-16,2 0 0 15,0 0 1-15,1-1-2 0,-3 1 5 16,-1 0-4 0,1 3-1-16,1-2 4 0,-1 2-7 15,-2-4 8-15,-1 1-4 16,-1 1-4-16,-1-6 0 16,-8 6 1-16,-2-1 0 15,-7 1 3-15,0 2-1 16,-2 1-3-16,1 0 1 15,1-3-1-15,4 3 0 16,0 0 1-16,3 0 0 16,-1 0 1-16,-2 0 0 15,1 0 0-15,-4 0 0 16,2 0-2-16,-2-2 3 16,0 2-1-16,-4-2 0 0,1 0-2 15,-3 0 2-15,5 0 1 16,-1 2 0-16,2-1 3 15,-7 1-3-15,-3 0 4 16,-1 0-5-16,-4 0-2 16,0 0 0-16,-4 0 3 15,0 0 0-15,-3 0-1 16,1 0 2-16,2 0-2 16,-2 0 0-16,0 0 3 15,4 0-4-15,-2 0 2 16,0 0 0-16,2 0 1 0,3 0-3 15,1 0 0 1,3 0 3-16,0 0-4 0,-4 0 4 16,-5 0 0-16,-6 0-2 15,0 0 1-15,0 0-3 16,-1-3 6-16,-2 2-2 16,0-4-2-16,-3 1 1 15,-5 2-1-15,-1 1 1 16,-7 1-2-16,-4 0 3 15,0 0-5-15,0 0 5 16,0-2-3-16,0-1 3 16,0 3 3-16,0-4-5 15,-9 0 3-15,-17-3-6 0,-8-2-1 16,-8-3 1 0,-5 0 2-16,-4-4 1 0,-2-2-3 15,1-4 0-15,2 0 1 16,2-2 1-16,4-1-2 15,3 4-3-15,8 3 3 16,4 4 0-16,10 4-1 16,2 2 1-16,7 4 1 15,0 0-1-15,6 2 0 16,2 2 0-16,2 0 0 16,0 0 0-16,0 0-6 15,0 0 6-15,0 0-7 16,0 0 1-16,0 0-5 15,2 0 5-15,16 11 6 0,7 6 1 16,8-3 2-16,7 2 0 16,9 0-3-16,0 0 2 15,2-2-1-15,3-1 0 16,-10-5-1-16,-2 5 0 16,-5-5-2-16,-12 0 0 15,-4-1 2-15,-10-4 0 16,-4 1-1-16,-5 2 0 15,0 0-2-15,-2 4 3 16,0 4 0-16,0 6 1 16,-2 6-1-16,-20 6 2 15,-5 6 1-15,-4 3-3 0,-3-2 6 16,5-2-6 0,7-7 0-16,0-4 0 0,4-6 2 15,5-4-4-15,-1-6 1 16,5-1-1-16,-1-7-10 15,-4-2-65-15,-1 0-31 16,-6 0-123-16</inkml:trace>
  <inkml:trace contextRef="#ctx0" brushRef="#br0" timeOffset="78057.1334">1013 9212 375 0,'0'0'39'16,"0"0"-17"-16,0 0-6 16,0 0 87-16,-111-115-37 15,93 93 47-15,0 4-85 16,7 7 50-16,2 3-34 16,2 3 12-16,3 4 9 15,2-2-24-15,2 3 1 16,0 0-8-16,0 0-17 15,0 0-6-15,0 0-5 16,6 0-5-16,28 0-1 16,17 0 10-16,11 0-1 0,14 0-1 15,15 0 5-15,10-8-2 16,12-3-3-16,3 0 1 16,-4 1-4-16,-6 2 0 15,-6 1 0-15,-3 1-3 16,-3-3 2-16,-5 1 4 15,-9 0-4-15,-4 0-2 16,-9 2 1-16,-3 2 7 16,-2 0-3-16,-1-2-4 15,3 3 4-15,-4-4-1 16,1 3 3-16,-6 0-9 16,-4 0 6-16,1-2 1 0,-5 0 6 15,1 0-9-15,2-1 11 16,-2-2-7-16,2 1-4 15,-2 0 2-15,-3 0-1 16,-5-1 0-16,-9 7 0 16,-6-3 3-16,-12 3-5 15,-8 2 2-15,-5 0-2 16,0 0 3-16,0 0 2 16,0-2 0-16,0 0 6 15,0-2-3-15,-10 0-3 16,-11-4-3-16,-8-2-5 15,-5-1 0-15,-4-2 3 0,-6-1 1 16,-1 0-3-16,-4-3-1 16,4 3 0-16,-1 1 0 15,1-2 0-15,5 3 0 16,2 1 0-16,7 2 0 16,6 3 0-16,5 3 0 15,7 0 0-15,9 2 0 16,2 1 3-16,2-3-2 15,0 3-2-15,0 0-10 16,0 0 9-16,4 0-8 16,16 0 5-16,11 0 5 15,16 15 0-15,13 2-3 16,7 8 3-16,1 1 0 16,-2 1 3-16,-13 0-3 0,-13-1 0 15,-11 4-3-15,-11 2 2 16,-12 4 1-16,-6 4 0 15,0 2 0-15,-19 6-1 16,-17 8-19-16,-15-1-57 16,-7-5-141-16</inkml:trace>
  <inkml:trace contextRef="#ctx0" brushRef="#br0" timeOffset="79026.9606">875 10138 798 0,'0'0'64'16,"0"0"-63"-16,0 0 18 15,0 0 59-15,0 0-3 16,0 0-38-16,-47-12-26 15,52 12-9-15,30 0 0 0,21 0 6 16,25-2 16 0,21-5-4-16,20-4 1 15,16-1-4-15,14-4-1 0,4-2 1 16,0 1 2-16,-7 0-5 16,-8 3 0-16,-12 2 1 15,-13 5 1-15,-14 2-2 16,-6 3 0-16,-14 2-4 15,-13 0 0-15,-8-2 2 16,-14 0-1-16,-5-2-1 16,-7 0 2-16,1 0 1 15,-3 2-7-15,-2 0 3 16,-2-1-3-16,-6 2-1 16,-3-2-2-16,-9 1 1 0,-7 2-1 15,-4 0-2-15,0 0-1 16,0-1 4-1,0 1 0-15,0-2 1 0,0-3 7 16,-24-4-1-16,-8-7-7 16,-7-4-3-16,-5-2 3 15,-2-4 0-15,2-5-3 16,-5 2 1-16,7 2 0 16,6 3-1-16,7 8-1 15,13 6 1-15,10 6 0 16,4 2-1-16,2 2 0 15,0 0-4-15,0 0-3 16,4 0-2-16,19 5-7 16,16 14 16-16,9 9 1 15,7 3-1-15,0 2-3 0,1 1 3 16,-4 2 2-16,-8-5-2 16,-11-2 0-16,-14 5-1 15,-17-1-8-15,-2 7 5 16,-27 4-5-16,-25 0-46 15,-6-8-127-15,1-11-632 16</inkml:trace>
  <inkml:trace contextRef="#ctx0" brushRef="#br0" timeOffset="79923.9675">1196 11128 809 0,'0'0'3'0,"0"0"-3"16,0 0-14-16,0 0 14 16,0 0 48-16,138 31-8 15,-53-25-14-15,13-2-1 16,7-2 6-16,8-2 4 16,5 0-3-16,5 0-9 0,-5-6-2 15,2-8 5-15,1-2 3 16,-1 0-8-1,9-4 0-15,-2 2 3 0,-2 2-3 16,-3-1 4-16,-6 3 16 16,-5-1-23-16,-5 0 10 15,-17 4-12-15,-20 0-4 16,-16 4-2-16,-19 3 3 16,-12 0-2-16,-11 1-1 15,-7 1 1-15,-2 2-3 16,-2 0 0-16,0 0-1 0,0-1-2 15,0 1 0 1,0-3 4-16,0-1-3 0,-8-6 1 16,-17-3 1-16,-6-8-7 15,-7-2-2-15,-3-4-2 16,-3 1 3-16,2-2 4 16,4 6-4-16,4 2 0 15,11 7-1-15,4 5 1 16,11 3 0-16,0 3 0 15,8 2-1-15,0 0 0 16,0 0-4-16,0 0 0 16,0 0-6-16,8 0-5 15,23 10 13-15,13 8 2 0,6 2 2 16,2 0 0-16,0-2 2 16,-7 0-3-1,-10 0 0-15,-8 0 6 0,-14 5-6 16,-11 0-11-16,-2 8 11 15,-17 9-5-15,-30 4-41 16,-18-5-109-16,-11-4-444 16</inkml:trace>
  <inkml:trace contextRef="#ctx0" brushRef="#br0" timeOffset="80691.3249">1067 12049 195 0,'0'0'657'0,"0"0"-657"16,0 0-21-16,0 0 16 0,0 0 5 15,0 0 34-15,115 13 16 16,-26-13-18-16,25 0 13 16,22 0 10-16,15 0-11 15,17-15 5-15,7-1-14 16,2-3-9-16,-1-6 5 16,-2 3-7-16,-9-2-3 15,-14 2-4-15,-11 4-8 16,-24 4 10-16,-10-1-13 15,-20 4 2-15,-17-1 9 16,-20 0-3-16,-16 6 0 0,-8 0 0 16,-11 2 2-16,-6-1-11 15,-3 4 0-15,-5 1-2 16,0 0 1-16,0 0-4 16,0 0-2-16,0-4 1 15,-18-4 2-15,-16-4 10 16,-8-4-11-16,-7-2 0 15,0-2 1-15,6 4 0 16,6-2 1-16,10 8-2 16,10 1 0-16,5 6 3 15,8 3-2-15,4 0-2 16,0 0 1-16,0 0-5 0,0 0-2 16,8 0-4-1,19 0 5-15,14 0 6 0,7 13 4 16,4 0 0-16,-6 1-1 15,-9 4-3-15,-16 1-3 16,-11 7 2-16,-10 11-15 16,-3 6 15-16,-35 4-6 15,-10 0-51-15,-6-20-190 16</inkml:trace>
  <inkml:trace contextRef="#ctx0" brushRef="#br0" timeOffset="81556.5335">512 7177 942 0,'0'0'142'0,"0"0"-109"15,0 0-8-15,0 0 21 16,0 0-45-16,0 0 6 16,34 58-7-16,5-10 4 15,6 1 5-15,-2 5-7 16,3 1 4-16,-3-4 3 15,-8-8-4-15,-4-3-4 0,-18-9-2 16,-1-7-1-16,-5-8-27 16,-5-10-93-16,-2-6-312 15</inkml:trace>
  <inkml:trace contextRef="#ctx0" brushRef="#br0" timeOffset="81759.315">325 7225 947 0,'0'0'50'15,"0"0"-45"-15,0 0 9 16,0 0 5-16,0 0-19 16,49-116-13-16,2 89-45 0,3 4-67 15,-1 4-121 1,-4 17-347-16</inkml:trace>
  <inkml:trace contextRef="#ctx0" brushRef="#br0" timeOffset="81924.3549">490 7743 563 0,'0'0'64'0,"0"0"-7"16,0 0 5-16,0 0 36 15,0 0-44-15,122-32-54 16,-46-3 0-16,2-8-168 0,-7 2-128 16</inkml:trace>
  <inkml:trace contextRef="#ctx0" brushRef="#br0" timeOffset="82195.127">837 7044 549 0,'0'0'263'16,"0"0"-219"-16,0 0 38 15,0 0 38-15,0 0-65 0,0 0-55 16,-23 5-32 0,46 45 32-16,8 11 5 0,3 10 6 15,-1 5-8-15,3 2 3 16,0-4 11-1,-9-5-9-15,-4-9-2 0,0-12-5 16,-3-12-2-16,2-14 1 16,3-12-55-16,-1-10-154 15,1-4-153-15</inkml:trace>
  <inkml:trace contextRef="#ctx0" brushRef="#br0" timeOffset="82511.2532">1205 6922 902 0,'0'0'56'0,"0"0"-19"16,0 0-6-16,0 0-31 0,0 0-5 16,-17 144 5-16,17-75 13 15,17-7-1-15,10-4-4 16,2-10-3-16,8-13 3 15,-1-10 0-15,-3-16-7 16,-2-9 2-16,-2-11 3 16,-2-26-6-16,-6-18-1 15,-11-7-10-15,-10-4 11 16,0 3 0-16,-21 15 0 0,-18 18 3 16,-5 20-4-16,-3 10 1 15,3 14-21-15,2 22-91 16,11-2-224-16</inkml:trace>
  <inkml:trace contextRef="#ctx0" brushRef="#br0" timeOffset="83526.4423">1343 7713 924 0,'0'0'0'0,"0"0"-3"16,51 123 3-16,-20-65 43 0,0 1-11 15,1-7-3-15,-6-8-11 16,-5-12-15-16,-6-10-2 15,-3-12 3-15,-8-5 4 16,0-5-3-16,-4 0 10 16,0 0 10-16,-4-23 3 15,-19-5-28-15,-8-4-1 16,-4 2 1-16,-3 6 0 16,3 8 3-16,3 8-3 15,8 8 0-15,3 0-6 16,4 4-2-16,3 23-9 15,3 11 8-15,7 7 9 0,4-5 0 16,0-4-3-16,11-7 0 16,18-6 3-16,6-9-3 15,5-8 3-15,1-6 0 16,-3 0 0-16,4-24-2 16,1-10 1-16,-2-5-3 15,-3-8-8-15,-11 1-7 16,-11-2 16-16,-9 5 2 15,-7 4 2-15,0 7 0 16,-5 8 8-16,-7 9-2 16,8 9-3-16,0 4 15 15,2 2-9-15,0 0-10 0,-3 12-29 16,3 16 26-16,2 6 2 16,0 4 1-16,0-3 0 15,15-3 9-15,10-10-9 16,2-7 2-16,2-6-6 15,-2-7 5-15,-8-2-1 16,1 0 2-16,-1-15 1 16,-6-9-3-16,-3-8 0 15,0-3-4-15,-10-7-5 16,0-1 3-16,0 1 5 16,0 2 2-16,0 6 5 15,0 12-5-15,0 10 17 16,0 10 7-16,0 2-25 0,0 0-3 15,4 16-31 1,14 8 34-16,4 4 3 0,3 3-2 16,0-7 1-16,1-2-1 15,-4-7 9-15,-2-7-1 16,-9-6-4-16,-1-2 0 16,-4 0 5-16,-1-20 12 15,3-10-11-15,-4-8-11 16,-1-1-13-16,-3-4-28 15,0 5-113-15,2 4-168 16,3 8-8-16</inkml:trace>
  <inkml:trace contextRef="#ctx0" brushRef="#br0" timeOffset="83679.6791">2174 7588 148 0,'0'0'289'0,"0"0"-167"0,0 0-49 15,0 0 60-15,0 0-46 16,0 0-15-16,65 73-28 15,-59-62-28-15,1-3-11 16,-1 0-1-16,-1-2-4 16,2-6-104-16,-7 0-331 15</inkml:trace>
  <inkml:trace contextRef="#ctx0" brushRef="#br0" timeOffset="83820.1241">2107 7389 932 0,'0'0'0'0,"0"0"-16"15,0 0 5-15,0 0-127 0,0 0-253 16</inkml:trace>
  <inkml:trace contextRef="#ctx0" brushRef="#br0" timeOffset="84409.6393">2328 7409 648 0,'0'0'66'16,"0"0"-36"-16,0 0 62 15,0 0 5-15,0 0-58 0,0 0-1 16,-7-42-3 0,5 42-10-16,-1 0-25 0,-1 0-13 15,2 22-7-15,-2 8 17 16,2 4 2-16,2 2-1 15,0-1 2-15,2-6 0 16,13-3 6-16,5-8 1 16,1-8 0-16,-2-7-3 15,4-3-1-15,-1 0 1 16,3-18 6-16,-4-7-10 16,-2-3 0-16,-4-1-5 15,-6-3 5-15,-2-3 3 16,-1-3-3-16,-6 2 1 15,0 2-1-15,0 8 2 0,0 12 3 16,0 7-2-16,0 7 4 16,0 0-7-16,0 0-9 15,2 4-24-15,5 13 19 16,2 5 12-16,7 0 1 16,8 0 1-16,1-4 3 15,0-2 4-15,-4-6-6 16,-5-1 4-16,-5-6 0 15,-7-3 4-15,1 0-3 16,-2 0 7-16,-1 0 15 16,2-14 9-16,3-14-18 0,4-8-19 15,3 4 4 1,-4 2-3-16,1 8-1 0,-1 8 1 16,-4 8 2-1,3 1 4-15,5 5-7 0,-1 0-2 16,3 5-5-16,1 21-2 15,-1 6-52-15,-7 3-306 16</inkml:trace>
  <inkml:trace contextRef="#ctx0" brushRef="#br0" timeOffset="109493.473">23724 8097 513 0,'0'0'46'0,"0"0"-9"0,0 0 26 16,0 0 5-16,0 0 39 16,0 0-41-16,0 0-39 15,-103-76 15-15,101 74-10 16,2 2 0-16,0 0-19 16,0 7-13-16,0 32 0 15,0 27 5-15,7 28 31 16,5 23 0-16,-6 19-11 0,5 14-4 15,0 9-6 1,5 3 3-16,2 5-1 16,3-1 6-16,2 2-10 15,4 0-2-15,0-5-6 0,-4-4 1 16,4-17 1-16,-4-9-1 16,-1-19-2-1,-4-14-2-15,-2-10 1 0,-5-13 2 16,-2-10-4-16,-7-14 5 15,1-13-8-15,-3-12 3 16,0-12-1-16,0-6 7 16,0-8-5-16,0-2-1 15,0 0 8-15,-12 0-9 16,-8-25-2-16,-2-16-46 16,1-19-61-16,6-20-134 15,1-17-234-15</inkml:trace>
  <inkml:trace contextRef="#ctx0" brushRef="#br0" timeOffset="111457.2784">23619 8079 312 0,'0'0'141'0,"0"0"-119"0,0 0 4 15,0 0 35 1,0 0 2-16,0 0 9 0,19-30-50 16,4 28-9-16,13-2 9 15,18-3 2-15,14 0 12 16,19-7-8-16,17-2-5 15,13-2-2-15,32-10 10 16,30-4-9-16,28-8 18 16,24-3-21-16,4 4-10 0,3-3-4 15,5 5-3-15,-1 1 4 16,9-2 0-16,0-1-2 16,-5 4 18-16,-11-2 12 15,-19 8 0-15,-13 1-18 16,-16-1-1-16,-12-1 6 15,-15 2-9-15,-20 0 2 16,-20 3-13-16,-15 4 10 16,-21 5 3-16,-14 1-8 15,-19 3-2-15,-11 1 5 16,-8 1 4-16,-11 1-3 16,-3 1-4-16,-7 5 1 15,-3 3-1-15,-6 0-4 16,-2 0 1-16,0 0-3 0,0 0 0 15,0 0-1-15,0 0-3 16,4 22 3-16,5 11 1 16,2 15 0-16,2 13 3 15,5 14-5-15,2 6 3 16,1 10-1-16,0 5 2 16,6 5-1-16,0-1 8 15,6 6 3-15,6 6-7 16,1 7 2-16,2 3 3 15,0-2-5-15,-2-3 6 16,-2-1-7-16,-7 2 1 16,-4 3 1-16,-4-6-1 15,-8-2-3-15,1-15 10 0,-3-8-10 16,-2-11 5 0,0-13-4-16,0-8 6 0,1-12-4 15,-1-8 2-15,-3-9-6 16,-1-10 3-16,-4-6 0 15,-1-7-3-15,-2 0 0 16,2-6-1-16,-2 0 3 16,0 0-1-16,0 0 2 15,0 0-1-15,0 0 0 16,0 0 0-16,-10 0 2 16,-11 0-5-16,-4 0 1 15,-6 1-1-15,0 4 0 16,-5-1 0-16,-4 3 0 15,-2 0 0-15,-6 2-1 0,-4 3 1 16,-2 3 0-16,-2 0-1 16,-6 5 2-16,1 0-1 15,-3 4 0-15,-1 3-1 16,1-2 1-16,-3 6-1 16,-2-1 0-16,0-1 1 15,-5-2 5-15,3 1-5 16,-1-4 1-16,-1 2-4 15,2-4 7-15,-9-2-7 16,-10 2 4-16,-10 3-2 16,-7-1 1-16,1 0-4 15,0 0 4-15,0-5-6 16,-4 2 3-16,4-2-4 0,-1-2 6 16,6-1 1-16,1 1 0 15,2-2 1-15,3 1 0 16,-1 0-2-16,2 0 2 15,7-2 1-15,5 4-2 16,4-4 0-16,2 0 0 16,5-2 0-16,6-3 0 15,5-3-4-15,8-2-2 16,11 1 4-16,-2 2-1 16,3 0 0-16,0 5-1 15,-3-2 2-15,-3 3 1 16,-4-1-1-16,2 0-3 0,-2 1 6 15,1 0-3-15,1 1 1 16,0-3-2-16,2 2-1 16,1-1 2-16,-1-1-1 15,1-4 3-15,3 0-3 16,0 0 2-16,3-1 1 16,4 0-3-16,-1-2 2 15,3 3 1-15,-1-1-3 16,1 0 2-16,-2-4 1 15,-4 3-1-15,1 1 1 16,-2-2 3-16,1 2-2 16,0 0-1-16,1-2 1 15,3 1-1-15,1-3 0 0,3-1 0 16,4 2 0-16,9-2-1 16,7-1 1-16,7 0 2 15,0 0 1-15,4 0-3 16,0 0 0-16,0 0 1 15,0 0 0-15,0 0 3 16,0 0-2-16,0 0-1 16,0 0 0-16,0 0 1 15,0 0 6-15,0 0-6 16,0 0 0-16,0 0 4 16,0 0-6-16,0 0 1 15,0 0 0-15,0 0-1 0,0 0 0 16,0 0-1-1,0 0-3-15,0 0 2 0,-2 0 2 16,-1 0-3-16,-1 2-3 16,-3 1-7-16,0 2-32 15,1 1-45-15,1-2-72 16,1-4-260-16</inkml:trace>
  <inkml:trace contextRef="#ctx0" brushRef="#br0" timeOffset="112198.0421">24363 9192 623 0,'0'0'127'15,"0"0"-59"-15,0 0-15 16,-8-114 16-16,27 78 22 16,12 1-28-16,8 4-25 15,1 8-16-15,0 7 2 0,-2 16-7 16,0 0-3-16,-5 31-9 15,3 20 8-15,-7 16 1 16,-2 7 6-16,-10 2-1 16,-3-2-13-16,-12-2 2 15,-2-10-2-15,0-9-1 16,-11-12 0-16,-11-5 2 16,-7-15-2-16,-5-7-1 15,-9-14 0-15,-3 0 0 0,-3-30-4 16,2-17-3-1,6-17-9-15,8-11-14 0,14-8-28 16,9 3-12-16,10 7-55 16,0 16-52-16,18 10-76 15,7 13-131 1</inkml:trace>
  <inkml:trace contextRef="#ctx0" brushRef="#br0" timeOffset="112809.2104">24851 8949 768 0,'0'0'107'0,"0"0"-89"15,0 0-2-15,0 0 72 16,0 0-2-16,27 102-36 0,-16-57-31 16,3-3 1-16,1-2-7 15,3-6-4-15,-3-8-1 16,4-4-7-16,-6-10 2 15,1-4 1-15,-4-8-3 16,5 0 0-16,4-8 7 16,1-20-8-16,2-12-1 15,-4-10-1-15,0-7-8 16,-3-7-6-16,-1 2-8 16,-3 4 19-16,-2 13 5 15,-3 15 0-15,-4 17 0 16,1 13-2-16,-1 0 2 0,1 16-5 15,5 18 5-15,3 12 8 16,5 1-2-16,1-2-1 16,8-5 1-16,4-7-3 15,0-9-1-15,2-10 5 16,-4-10-7-16,-2-4 1 16,0-4 3-16,-4-24-1 15,0-12 1-15,-3-9-4 16,-7-11-5-16,-7-2 1 15,-4-10 1-15,0 2 0 16,0 2 1-16,-9 7 1 16,-5 15 0-16,6 16 1 15,1 14 1-15,3 10 0 16,4 6 8-16,-2 6-9 16,0 28-1-16,2 11 1 0,0 12 10 15,0 0-3-15,4-3-3 16,20 2-1-16,10-5 0 15,6-1-1-15,2-7-2 16,-5-9-16-16,-8-8-60 16,-8-9-78-16,-17-12-162 15,-4-5-155-15</inkml:trace>
  <inkml:trace contextRef="#ctx0" brushRef="#br0" timeOffset="113341.2496">25346 8907 574 0,'0'0'128'0,"0"0"-103"16,0 0-2-16,0 0-6 15,0 0-13-15,89-106-2 16,-29 80-4-16,5 0-1 16,-3 2 3-16,-1 3 0 15,-10 10 37-15,-13 6 29 16,-7 5 0-16,-14 0-25 15,-1 16-9-15,-1 12 12 16,-1 14-5-16,1 3-6 16,1 7-7-16,0 1-4 15,0-3-3-15,-1-6-10 0,-1-11-2 16,-8-5-2-16,-2-7 0 16,-4-9-3-16,0-8-1 15,0-4 3-15,0 0 3 16,-10-12 3-16,-9-18-7 15,4-12-3-15,4-14-4 16,2-7-3-16,9-5-6 16,0-2-7-16,0 3 4 15,23 9 7-15,6 7 4 16,2 8 5-16,2 11-1 16,0 8 1-16,-4 14 0 0,-2 10 0 15,-7 0 2 1,-2 14 1-16,-9 19 1 0,-9 4 3 15,0 9 2-15,-7-3-3 16,-15-2-5-16,-2-4 1 16,1-7-2-16,5-8-8 15,5-10-28-15,7-10-82 16,-2-2-64-16,8-10-51 16,0-22-154-16</inkml:trace>
  <inkml:trace contextRef="#ctx0" brushRef="#br0" timeOffset="113926.1952">26223 8400 594 0,'0'0'183'0,"0"0"-107"15,0 0 20-15,0 0-26 16,0 0-14-16,0 0-31 0,123 124-2 16,-107-98-9-16,-1-4-6 15,-1-7-5-15,-1-6-1 16,-3-6-1-16,-2-3 2 15,5 0 0-15,-1-19 2 16,3-10-5-16,-1-4-7 16,-1-9-3-16,1-6-3 15,-1-2 4-15,-2 4 6 16,2 7 2-16,-6 14-1 16,-1 13 2-16,-1 7 0 15,-3 5 2-15,0 5-2 16,3 18 0-16,2 14 0 15,1 4 11-15,4 3 4 0,1-1-10 16,8-11 2-16,2-4-6 16,4-12 4-16,0-8-2 15,-2-8 3-15,-3 0-3 16,-2-14 3-16,0-16-3 16,-2-10 0-16,-5-8-3 15,-4-6 0-15,-7-5-1 16,-2 1 1-16,0 2 3 15,0 5-3-15,0 4-2 16,-4 8 2-16,-5 12 0 0,0 8-1 16,4 9-1-16,1 6 4 15,2 4-2 1,0 0 0-16,2 22-6 0,0 10 6 16,0 9 5-1,0-1-4-15,8 0 0 0,15 2 0 16,4 0-1-16,2 1 0 15,0-4-4-15,-5-5-19 16,-9-5-56-16,-5-6-97 16,-10-15-86-16,0-8-119 15</inkml:trace>
  <inkml:trace contextRef="#ctx0" brushRef="#br0" timeOffset="114070.0769">26696 8301 765 0,'0'0'126'0,"0"0"-123"0,0 0 8 16,0 0-11-16,0 0 0 15,174-94-158-15,-116 68-369 16</inkml:trace>
  <inkml:trace contextRef="#ctx0" brushRef="#br0" timeOffset="119406.7729">1134 7355 541 0,'0'0'20'16,"0"0"13"-16,0 0-13 15,0 0 97-15,0 0-28 0,0 0-50 16,0 0-32-16,42-88-2 16,-34 88 1-16,0 19 10 15,-8 6 17-15,0 2-17 16,0 4 14-16,-10-5-15 16,-5-2-8-16,-5-2 0 15,0-8-5-15,-2-8 2 16,-1-6 6-16,-2 0-3 15,4-9 0-15,3-24-1 16,5-8-4-16,13-8-2 16,0-1-5-16,13 4 2 15,18 5 3-15,0 12 0 0,2 7 2 16,-1 12 5-16,1 10-4 16,6 0-2-16,-6 22 0 15,-2 10 9-15,-9 5-8 16,-11 6 5-16,-11 3 3 15,0 4 0-15,-9-2-4 16,-20-2 1-16,-2-8-4 16,-1-7 0-16,-1-12 0 15,4-10-3-15,5-9 7 16,2 0-6-16,1-27-1 16,6-13-11-16,8-14-4 15,5-3-20-15,2-4 16 16,9 5 15-16,16 10 4 0,6 7 0 15,5 14 7-15,-1 13 8 16,5 12-2-16,0 0-9 16,1 15 2-16,-6 16 3 15,-6 5-6-15,-10 2 6 16,-11 6 4-16,-8 2-1 16,0 0-4-16,-23-6 0 15,-8-5-2-15,-6-9-6 16,-6-12 0-16,1-13-1 15,0-1-6-15,3-15 2 16,6-25-9-16,4-15-6 0,14-6-6 16,8-1 10-1,7-1 12-15,2 5 2 0,23 8 2 16,3 11 0 0,8 15 10-16,4 14 5 0,7 8-6 15,4 2-2-15,-1 10 13 16,-2 16-1-16,-9 9-13 15,-6 2-2-15,-11 4 0 16,-11-1 12-16,-9 0-12 16,-2-6 5-16,0-6 0 15,-6-6-6-15,-8-8-2 16,1-10 7-16,-5-4-2 16,1-4 7-16,-2-26-13 15,3-14-3-15,8-8-12 16,8 0-2-16,0-1 7 0,0 6 6 15,20 10 4-15,3 13-2 16,0 14 2-16,6 10-8 16,7 4-4-16,3 28 12 15,5 10 5-15,-7 9 3 16,-3 5-1-16,-12 0-2 16,-11 2 6-16,-11-4-1 15,0-6-7-15,-4-10 1 16,-14-9 1-16,-2-11-4 15,-3-8 4-15,0-10-1 0,-6 0-3 16,4-33-1 0,5-12-12-16,11-14-33 0,9-1 28 15,0 2 11-15,20 8 3 16,12 12 0-16,-1 6 2 16,6 9 1-16,-1 13 1 15,4 7 6-15,-3 3-7 16,0 6-2-16,-4 17 2 15,-8 7 0-15,-6 1 0 16,-10-3 3-16,-4-2 3 16,-5-6-1-16,0-4 0 15,0-6-1-15,-12-6-3 16,-7-4 5-16,-6 0-3 16,-2-11-2-16,-2-14-1 15,3-6 0-15,3-2 0 16,4-2-9-16,5 2 1 0,1 2 5 15,6 9-4-15,0 7 0 16,2 6-5-16,3 7-18 16,0 2-30-16,2 0-27 15,0 0-40-15,-2 0 17 16,-2 0 24-16,-5 0 21 16,-1 0-10-16,0 2 64 15,-5 5 11-15,-2 0 0 16,-1-1 18-16,-3 6 30 15,-4 2-14-15,-4 4-12 16,0 2-6-16,-2 0 17 0,6-1 5 16,0-5-17-16,10-5 9 15,1-3 10-15,6-1-7 16,-1-5-10-16,-2 0 10 16,-1 0-14-16,0 0 9 15,-5-11-3-15,5-3-14 16,0-5-2-16,3-2-8 15,7-1-1-15,2 0-4 16,0 4 4-16,0 8 2 16,0 9-1-16,0 1-1 15,0 0-4-15,0 9-44 16,0 17 48-16,0 11 22 16,0 0 0-16,0 4-10 15,-15-1-3-15,-12-1-5 16,-2 1 0-16,-7-7-4 0,-4-9-11 15,0-10-25-15,-2-14 6 16,-1 0 5-16,10-30 5 16,4-8 11-16,6-8-14 15,17-3 22-15,6-1-3 16,0 2-1-16,16 7 5 16,13 4 0-16,0 11 5 15,0 8 6-15,-8 8-10 16,2 7-1-16,-3 3-1 15,2 0-6-15,-2 8-1 0,-4 15-13 16,-9-3-142 0</inkml:trace>
  <inkml:trace contextRef="#ctx0" brushRef="#br0" timeOffset="120873.9276">1543 6792 579 0,'0'0'136'15,"0"0"-132"-15,0 0 31 16,0 0 74-16,0 0-54 0,0 0-55 16,7-40-1-16,0 37-7 15,4 3 7-15,0 0 1 16,3-2 7-16,-3 2-6 15,-5 0 2-15,-2 0 0 16,0 0-3-16,-4 0 2 16,0 0-1-16,0 0 4 15,0 0 3-15,0 0 1 16,0 0-4-16,0 0 1 16,0 0-5-16,0 0 1 15,0 0 3-15,0 0-5 16,0 0 0-16,0 0 1 0,0 0 1 15,0 0 0-15,0 2-2 16,0 33-4-16,-8 21 4 16,-21 15 15-16,-11 15-5 15,-13-3-6-15,-14 4 1 16,-13-1-2-16,-9-3 0 16,-5-2-2-16,-2-9 0 15,-4-14 4-15,-5-13 0 16,-4-13 1-16,13-18-1 15,25-14-1-15,24 0 6 16,30-41-9-16,17-14-1 16,0-15-29-16,37-5 14 0,21 3 3 15,18 10 5 1,4 16 7-16,3 17 0 0,-6 22 1 16,-8 7 18-16,1 19-15 15,-10 28 3-15,-5 15 10 16,-12 14 10-16,-18 13 2 15,-19 3-19-15,-6-1 7 16,-29-1-5-16,-18-10-6 16,-8-13-1-16,-1-12-1 15,5-19-1-15,7-20-1 16,1-16 5-16,9 0 4 16,7-43-11-16,25-18-3 15,4-22-36-15,56-11 7 16,30 0 28-16,18 7-1 15,17 14 5-15,1 18 3 16,2 19 8-16,-7 22 4 0,-11 14 3 16,-10 17-14-16,-13 24-4 15,-17 14 2-15,-16 13 8 16,-25 8-1-16,-27 10 0 16,-5 3 14-16,-37-4-18 15,-12-6 0-15,-1-15-3 16,3-16 2-16,5-20-2 15,10-20 3-15,5-8 0 16,12-31 5-16,20-35-10 0,3-24-29 16,52-12 10-16,23-7 3 15,20 8 3-15,2 8 13 16,3 16 2-16,-3 19 1 16,-4 12 13-16,-4 19-5 15,-8 19 11-15,-10 8-17 16,-19 8 1-16,-17 22-4 15,-20 10 5-15,-18 10 1 16,0 8 7-16,-33 6-2 16,-23 0-7-16,-8-5-6 15,-10-11 1-15,3-16-1 16,10-14-1-16,10-18 1 16,11-2 7-16,9-42-7 15,16-28 0-15,15-25-21 16,19-13-11-16,43-2 23 0,19 10 7 15,8 15 2-15,-4 27 1 16,-14 22 5-16,-13 22 11 16,-18 14-17-16,-13 2-1 15,-12 4-1-15,-13 19 2 16,-2 6 0-16,-4 11 2 16,-34 2 1-16,-8 1-3 15,-22-9-43-15,-7-10-119 16,-4-10-377-16</inkml:trace>
  <inkml:trace contextRef="#ctx0" brushRef="#br0" timeOffset="123607.6685">28712 7561 360 0,'0'0'378'16,"172"-55"-360"-16,-36 21-2 16,31-5 17-16,16 1 35 15,2 0-19-15,-10 5-42 0,-21 0 0 16,-15 0-5-1,-30 6 3-15,-27 5-3 0,-28 4 1 16,-27 4 0-16,-23 5 16 16,-4 1 70-16,-8-3-9 15,-31 0-64-15,-17 0-11 16,-17-2-3-16,-8 3 0 16,0 0 1-16,4 2 11 15,17 2-2-15,18 0 15 16,20 2 7-16,13 0-4 15,7 4-2-15,2 0-18 16,0 0-10-16,8 0-7 16,21 6-4-16,14 16 11 15,8 8 0-15,0 5 3 0,1 5 0 16,-10 3-3-16,-9 14-9 16,-12 5-50-16,-21 1-200 15</inkml:trace>
  <inkml:trace contextRef="#ctx0" brushRef="#br0" timeOffset="124111.4543">28969 8549 369 0,'0'0'375'0,"0"0"-331"16,0 0-40-16,0 0 12 16,0 0 14-16,0 0 13 15,58 38 34-15,49-61-28 16,30-15-19-16,22-8-12 15,8-10-16-15,3-2-1 16,-6 2 2-16,-12 3 3 31,-21 7 9-31,-29 10 5 0,-30 8-5 0,-32 10-1 16,-22 8-10-16,-18 2 8 16,-5-2 23-16,-32 2-31 15,-14 0-2-15,-11-1-2 0,-6 4 0 16,8-1 1-16,13 2 6 15,18 0-5-15,13 2 17 16,14 0 10-16,2 2-13 16,0 0-15-16,12 0 2 15,28 0-3-15,13 4 0 16,3 10 0-16,-7 8 0 16,-9 9-1-16,-20 4-43 15,-18 5-171-15,-2 0-567 16</inkml:trace>
  <inkml:trace contextRef="#ctx0" brushRef="#br0" timeOffset="124590.2282">29329 9446 827 0,'0'0'38'0,"0"0"-33"16,0 0-5-16,0 0 26 16,170 19 44-16,-76-31-27 0,20-15-22 15,8-5-17-15,5-8 7 16,-4-4 8-16,-10-2 11 15,-20 4 4-15,-19 8-13 16,-27 9-1-16,-23 8-9 16,-17 4-3-16,-7 4 9 15,-11-2-2-15,-27 2-9 16,-13-2-6-16,-7 4-5 16,2 0 5-16,10 2 0 15,14 0 1-15,19 4 11 16,8-1 5-16,5 2 4 0,0 0-14 15,10 0-6-15,25 0 8 16,16 0-2-16,5 0 8 16,0 0 0-16,-12 13-15 15,-13 9-3-15,-19 7 3 16,-12 9-25-16,-29 0-105 16,-42 0-545-16</inkml:trace>
  <inkml:trace contextRef="#ctx0" brushRef="#br0" timeOffset="125189.1947">18203 10040 532 0,'0'0'0'0,"0"0"-91"16,0 0-81-16,0 0 95 15,0 0 22-15</inkml:trace>
  <inkml:trace contextRef="#ctx0" brushRef="#br0" timeOffset="126923.3616">18038 9993 204 0,'0'0'72'0,"0"0"-43"16,0 0-7-16,0 0 53 0,0 0 38 16,0 0-43-16,-9 8-31 15,9-8 15-15,0 0-20 16,0 0-9-16,0 0-12 15,14 0 2-15,19 0 34 16,13-1-11-16,17-9 0 16,19-2 2-16,28-3-8 15,25 1-8-15,23-5 4 16,12 1-14-16,-3 0 0 0,-5 0-6 16,-8-1-3-1,-9 5 7-15,-14 3 4 0,-15 0-9 16,-12 3-1-1,-18 2-4-15,-14-1 0 0,-10 3 5 16,-9-3-2 0,-8 1 3-16,-1 1 3 0,-1-4 6 15,1 2-5-15,3 1 2 16,0-3-2-16,6 1-3 16,3 0-1-16,-7 2-5 15,-2 2 5-15,-9 2-8 16,-5 1 1-16,-4-4-1 15,-2 4 1-15,-5-2-1 16,-2 1-2-16,-2 0 2 0,-1-2 1 16,4 0 1-1,-3 2-2-15,1-2 0 0,4 0 2 16,4-1 1-16,0-1 1 16,0-1-4-16,-4 1 0 15,2 0 2-15,-2 2 0 16,-1 0-2-16,0 2 1 15,-2 0 0-15,0-2 1 16,0 0-1-16,2 2 0 16,1-2 3-16,2-1-4 15,-2 4 0-15,4 0 1 16,2-2 1-16,0 3-1 16,0-2-2-16,-2 2 2 15,2 0-2-15,-2 0 1 16,0 0 0-16,-3 0 0 15,-2 0 3-15,-1 0-3 0,1 0-2 16,-2 0 2-16,2 0 1 16,1 0-1-16,-2 0 1 15,0 0-1-15,-3 0 1 16,-1 0 2-16,-1-1-3 16,-3 1-2-16,-2 0 2 15,1 0 2-15,1 0-1 16,-2 0 0-16,0 0-1 15,-2 0 2-15,0 0-2 16,2 0 1-16,-2-3 1 16,3 3 1-16,-4 0-3 0,3 0 2 15,1 0-2 1,-1 0 2-16,7-2-1 0,1 2 1 16,4-4 1-16,4 0-2 15,2 0-1-15,4-4 1 16,3 3 1-16,1-1 5 15,1 3-6-15,0-2-1 16,0-2 1-16,-2 3 1 16,-1-2 0-16,-2 2 1 15,1-5-3-15,4 2 6 16,0 1 1-16,6-1-6 16,3-5 5-16,4 5 0 15,3-5-3-15,-1 0-1 0,1-1 2 16,-3 2-4-1,0-2 4-15,-1 4-4 0,-6 0 3 16,-6 1 0-16,-5 3 2 16,-8 0 2-16,-5 3-6 15,-5 0 2-15,1 1 0 16,-5-2 6-16,3 2-4 16,1-4-1-16,3-1 1 15,4 0-1-15,5-2-3 16,0 2 0-16,2 1-1 15,0 0 1-15,0 1-1 16,-5 0 0-16,-1 0 1 0,-8 2 4 16,-6 1-4-16,-2 1 1 15,-5 0 4-15,-2 0-1 16,0 0 6-16,0 0 4 16,0-3 3-16,-20 1-8 15,-18 2-9-15,-13-1 0 16,-10-2 0-16,-7-1-2 15,-9-2 1-15,4-2 0 16,-2-4 0-16,3-2 0 16,3 2 0-16,9 0 0 15,8 6 0-15,15 2 0 16,10 4 2-16,12 0 0 16,8 0-4-16,4 0 0 15,3 0 1-15,0 0-5 16,5 0-2-16,24 1 7 0,18 8-1 15,17-3 2-15,15-4 2 16,5 2-2-16,0-2 1 16,-3 2-2-16,-14 0 2 15,-11 4 0-15,-17 0-1 16,-12 4 3-16,-8 4-8 16,-13 6 3-16,-6 9 1 15,-6 9 2-15,-35 6 2 16,-10 7 2-16,-7-3-5 15,-2 0-1-15,6-5-16 16,10-1-43-16,3-8-72 16,12-7-247-16</inkml:trace>
  <inkml:trace contextRef="#ctx0" brushRef="#br0" timeOffset="130807.2163">14419 14593 930 0,'0'0'59'0,"0"0"-59"16,7 115 0-16,15-16 53 16,5 7 14-16,2 8-24 15,-4-4-23-15,-6-1-5 16,-3-9-10-16,-3-13-2 16,-3-18 1-16,-1-14-5 15,-1-15 3-15,2-10-4 0,-4-10-6 16,-1-8-36-1,-5-10-31-15,0-2-59 0,0-2 31 16,0-24-67-16,-19-19-145 16,0-9 3-16</inkml:trace>
  <inkml:trace contextRef="#ctx0" brushRef="#br0" timeOffset="131074.5634">14400 14959 114 0,'0'0'135'16,"0"0"-35"-16,-41-130-6 15,41 91 7-15,0 6-50 16,0-3-8-16,25 5 0 16,8 1-6-16,5 4 10 0,7 10 10 15,1 12 13-15,8 4-9 16,-2 0-17-16,-2 26-8 16,-5 11-14-16,-9 7-3 15,-14 6-12-15,-13 8 5 16,-9 0-7-16,-9 0 13 15,-24 1-8-15,-8-8-3 16,-1-4-4-16,5-8-3 16,12-12-14-16,9-13-75 15,11-14-190-15,5-6-141 16</inkml:trace>
  <inkml:trace contextRef="#ctx0" brushRef="#br0" timeOffset="131345.8768">14905 14752 744 0,'0'0'111'16,"0"0"-66"-16,123-31 15 15,-74 49-12-15,2 26-5 16,-4 11-16-16,-5 12-10 16,-9-1-3-16,-10-2-2 15,-12-3-5-15,-11-8 4 16,0-3-4-16,-9-17 4 15,-18-11-5-15,-4-14 2 0,-4-8-1 16,-5-22 5-16,3-22-5 16,2-16-5-16,13-15-2 15,10-5-1 1,12 0-41-16,0 9-62 0,17 20-76 16,9 20-124-16</inkml:trace>
  <inkml:trace contextRef="#ctx0" brushRef="#br0" timeOffset="131807.2741">15413 14744 741 0,'0'0'147'16,"0"0"-93"-16,0 0 23 16,0 0-7-16,0 0-44 15,0 0-24-15,25 30 9 0,-3 17 12 16,3 9-5-16,2 2 1 15,2 0-7-15,-3-4-4 16,-4-10-5-16,1-8 0 16,-8-9-3-16,-1-12 6 15,-4-8-6-15,-5-7 0 16,4 0 4-16,0-21 3 16,4-15 6-16,3-17-11 15,-3-1-2-15,3 1-1 16,-3 7 1-1,1 16 0-15,-3 15-2 0,-1 15 1 16,2 0-1-16,6 9-4 0,6 19 4 16,7 12 2-16,3-4 1 15,-1-1 0-15,-2-4 0 16,-6-12-1-16,-9-6 1 16,-7-9-1-16,-7-4 2 15,-2-12 6-15,0-28 12 16,0-20-20-16,0-14-2 15,-4-12 1-15,-3-4-17 16,0 9-62-16,-2 17-101 16,5 24-148-16,2 22-196 15</inkml:trace>
  <inkml:trace contextRef="#ctx0" brushRef="#br0" timeOffset="132408.8662">16185 14937 462 0,'0'0'147'0,"0"0"-114"16,0 0 25-16,0 0-12 15,0 0-35-15,124-130-8 16,-102 81-3-16,-8 5-7 16,-12 7-14-16,-2 1 18 15,-2 13-1-15,-21 9 3 16,1 6 1-16,-3 8 1 15,6 0 1-15,-4 4 2 0,6 20 18 16,-1 8 14 0,5 10 32-16,5 12 11 0,8 5-20 15,0-2 0-15,2-3-27 16,25-4-17-16,9-10-10 16,9-5 2-16,-1-13-4 15,1-8-2-15,-7-14 0 16,-7 0 1-16,-9 0 1 15,-6-25-3-15,-8-8-4 16,-5-11-25-16,-3-2 4 16,0-2 8-16,0-10 15 15,-11 3 1-15,-2 8 1 16,-1 4 1-16,5 15 1 0,3 11 11 16,6 2-7-1,0 5-3-15,0 6-3 0,15-4-1 16,7 3-1-16,5 1 3 15,2 2-4-15,4-6 6 16,-1-1-6-16,-1 5 6 16,-4 0-6-16,-10 4 3 15,-3 0-3-15,-8 0 1 16,1 0 0-16,0 13 2 16,0 10 1-16,-3 9 8 15,3 8 3-15,-3 4-2 16,0 4-6-16,12-7-4 0,9-11-6 15,13-10-78 1,6-12-247-16,7-8-272 0</inkml:trace>
  <inkml:trace contextRef="#ctx0" brushRef="#br0" timeOffset="132746.5403">17345 14253 896 0,'0'0'75'16,"0"0"-62"-16,0 0 28 16,0 0-9-16,-113 137-16 15,99-91-14-15,3-6 7 16,9-8-8-16,2-6-1 16,0-7 1-16,0-8-2 0,13-11 0 15,7 0-5-15,7 0-7 16,4-17-10-16,-2 4 18 15,-3-1 3-15,-3 10 0 16,-1 4 2-16,-4 0 0 16,-2 8 0-16,-5 15 6 15,-11 13 3-15,0 10 7 16,-3 9-5-16,-21 4-3 16,-4-1-8-16,1-12-8 15,6-19-47-15,11-13-176 16,2-14-256-16</inkml:trace>
  <inkml:trace contextRef="#ctx0" brushRef="#br0" timeOffset="133556.4895">17552 14315 880 0,'0'0'3'16,"0"0"-3"-16,23 107 9 15,-17-63 18-15,5-2-1 16,1 2-12-16,3-5-12 16,1-6 0-16,-1-3 4 15,-1-12-6-15,-3-10-1 16,0-8-11-16,-2 0-4 16,0-24 14-16,2-10-5 0,-3-8-3 15,2-4 1-15,-1-4-3 16,-1-2 12-1,2 3 3-15,5 9-3 0,1 8 7 16,1 18 18-16,-1 6-12 16,-3 8-13-16,1 4-1 15,1 22 0-15,-1 7 1 16,1 1 0-16,4-5 1 16,-4-1-1-16,1-7-4 15,-1-8 3-15,1-4-32 16,-5-9-7-16,-1 0 7 15,0-10 24-15,-3-17-35 0,-1-3 17 16,-2-7 13-16,1-6 10 16,-3 1 3-16,5 3 1 15,0 3 7-15,3 15 18 16,0 13 9-16,-1 8-15 16,-1 2-16-16,4 28 12 15,3 11 41-15,-2 12-15 16,-1 1-11-16,-1 0-12 15,0 1 2-15,0-1-3 16,0 1 3-16,-1 0-7 16,-4-1-2-16,-4-10-3 15,-2-14 3-15,0-11 6 0,0-11-5 16,0-8-7 0,0 0 5-16,0-11 15 0,-11-22-25 15,0-16-2-15,0-9 0 16,-1-8-15-16,4 0-9 15,1 1 6-15,7 2-45 16,0 6 35-16,0 11 21 16,0 11 7-16,11 8 2 15,7 11 8-15,-3 10 0 16,1 6-7-16,2 0 11 16,-5 18-6-16,-2 10 0 15,-1 6 16-15,-8 2-13 16,-2 4 0-16,0-2-4 15,-5 1-2-15,-13-3-3 0,2-12-15 16,1-2-71-16,1-14-175 16,4-8-200-16</inkml:trace>
  <inkml:trace contextRef="#ctx0" brushRef="#br0" timeOffset="133957.7654">18359 14177 665 0,'0'0'82'16,"37"106"-69"-16,-18-50 41 15,-1 2 42-15,-5-6-52 16,2 2-14-16,-1-5-10 0,-3-5-7 16,-2-6 3-1,-5-16-9-15,-4-6-3 0,0-16-1 16,0 0 6-16,-11-20 14 15,-9-16-23-15,0-14 0 16,2-8-9-16,3-9-3 16,-2-6-14-16,5-4-27 15,5 2-62-15,7 10 61 16,0 15 50-16,0 10 4 16,15 13 32-16,6 14 26 15,-1 13-6-15,4 6-39 16,0 28 7-16,1 12 28 0,-2 6-21 15,-10 5-13 1,-7 2-1-16,-4-1-6 0,-2-5-4 16,0-9-3-16,0-10-4 15,0-12-56-15,0-12-138 16,-8-10-219-16</inkml:trace>
  <inkml:trace contextRef="#ctx0" brushRef="#br0" timeOffset="134176.3102">18535 13697 1033 0,'0'0'8'0,"0"0"-1"16,69 149 17-16,-38-85 16 15,2 4-13-15,-4-2-9 0,-2 1-17 16,-2-1 7-16,-8-14-8 15,4-2-2-15,1-14-61 16,3-19-211-16,3-17-25 16</inkml:trace>
  <inkml:trace contextRef="#ctx0" brushRef="#br0" timeOffset="134707.0837">19063 13833 1048 0,'0'0'17'0,"0"0"-13"16,0 0 17-16,11 119 6 15,5-85-1-15,-1 1-11 16,1-12-10-16,-1-5 2 16,-1-6-6-16,-5-8 1 15,-3-4 1-15,2 0-2 16,0-6 4-16,1-18 5 15,-1-8-10-15,0-1-2 16,-4-4-15-16,-2 3 10 16,5 6 2-16,-3 4 5 15,3 10-1-15,-2 7 2 16,1 4-2-16,5 3 2 16,7 0-1-16,4 22 3 15,5 6 6-15,-3 8 2 0,3 6 3 16,0 2 3-16,0 9 1 15,-2 1 2-15,-4 3-4 16,2 6-10-16,-3 1 4 16,-2 1-4-16,-4 3-1 15,-12 2 3-15,-2 2-8 16,0 0 1-16,-12-6 1 16,-12-16 4-16,-5-15-3 15,-2-14-2-15,-6-10 8 16,0-11-3-16,-7 0 0 15,-4-18 5-15,2-27-9 16,3-23-1-16,16-14-1 0,17-12-9 16,10-2-38-16,2 2-50 15,22 9-50-15,-1 15-157 16,-10 20-104-16</inkml:trace>
  <inkml:trace contextRef="#ctx0" brushRef="#br0" timeOffset="135459.7361">13700 14833 746 0,'0'0'16'0,"0"0"-14"0,0 0 5 16,-4 104 11-16,41-4 82 16,17 31 0-16,15 17-41 15,12 13-9-15,-2 0-11 16,0-1-20-16,-11-12-12 15,-5-18-5-15,-15-14 2 16,-5-24-4-16,-7-15 0 0,-14-33 0 16,-5-18-1-1,-7-20-17-15,-10-6-103 0,0-50-24 16,-25-35-373-16</inkml:trace>
  <inkml:trace contextRef="#ctx0" brushRef="#br0" timeOffset="136579.801">13475 14618 579 0,'0'0'24'0,"0"0"-16"0,0 0-3 15,0 0-3 1,0 0 24-16,149-32 18 0,-66 10 0 16,19-6-7-16,12-5 6 15,15-4 2-15,14-3 5 16,15-9-5-16,14-7-12 16,26-7-2-16,26-8-12 15,24-5-6-15,24-2-2 16,0 2-5-16,2 2-3 15,-2 5-2-15,2 2 4 16,0 6 4-16,-1 2-9 16,-5 5 3-16,-19 6-3 0,-14 4 0 15,-26 4 8-15,-17 0-3 16,-7 3-4-16,-14 0 5 16,-6-1 3-16,-7 2-4 15,-11-5-5-15,-2 0 6 16,-2 4-5-16,-8 0 0 15,-5 10 8-15,-13 1-6 16,-7 6-3-16,-12 4 10 16,-15 4-9-16,-12 5 2 15,-11-2-3-15,-13 5 2 16,-14 2-1-16,-11 2 0 0,-6 0 1 16,-7 0 1-1,0 0-2-15,-2 17 3 0,1 12 2 16,1 11 5-16,3 14-1 15,1 12 0-15,5 15 4 16,3 7 2-16,8 8 2 16,5 18-4-16,11 13 9 15,11 5-11-15,8 8 11 16,5-3-6-16,-4-1 1 16,-5-6-8-16,-6-7-2 15,-8-10-6-15,-10-14 10 16,-14-11-5-16,-8-15 5 0,-12-15-7 15,-2-15 11 1,0-10-6-16,-12-8 1 0,-14-4-3 16,-14-3 4-16,-11 0-4 15,-15-2-2-15,-11 3-2 16,-16 2-3-16,-17 2 0 16,-7 2-1-16,-9 6-1 15,-3 1 1-15,-4 4-1 16,-6 0 1-16,-5 4-4 15,-16 4 3-15,-12 0 1 16,-11 2-3-16,-15 2 3 16,-10 2 1-16,1-1-1 15,-5-5-3-15,8 0 0 16,7 1 2-16,8-5 0 16,0 2 1-16,6 2 0 0,2 0 0 15,-4 1 1 1,7 8 1-16,3-3-2 0,-6 2-2 15,-2 4-13-15,-6 2 7 16,-16 3 4-16,-3-7-6 16,4-4 10-16,7-3-3 15,12-5 3-15,19-11 1 16,14 1 1-16,16-1-2 16,20-10-4-16,16 2 4 15,15-10 0-15,21-5-1 16,14-6 1-16,17 2 1 15,13-4 0-15,11 0-1 0,7 0 1 16,2 0 1 0,0 0-4-16,0 0-19 0,0 0-45 15,0-6-68-15,0-9-448 16</inkml:trace>
  <inkml:trace contextRef="#ctx0" brushRef="#br0" timeOffset="138806.2413">20257 14055 534 0,'0'0'35'15,"0"0"-19"-15,0 0-4 16,0 0 32-16,0 0 45 16,0 0-31-16,0 0-52 15,7-21-5-15,35 8 5 16,16-1 5-16,11-7 5 15,16-3 17-15,18-8 2 16,16-7 5-16,22 0-14 0,8-5-13 31,7-2 4-31,0 0-15 0,-2 2 8 0,-2-1 1 16,-1 1 6-16,5 7-6 16,-4-1 1-16,-3 1 0 15,-5 1-1-15,-7 0-3 16,-6 1 3-16,-4-4 3 15,-5 1 3-15,-6-2 0 16,-2-3-4-16,-1-1-1 16,6 4 5-16,-1-2-8 0,6 4 4 15,6 1 8 1,6 2-9-16,2 3-1 0,-5-1-4 16,-3 2-6-16,-5 0 7 15,-1 1-8-15,1 0 0 16,0-2 2-16,0 4-1 15,-5-4 1-15,3 4 1 16,-10 0-3-16,-2 2 2 16,-1 0 0-16,-6 0 3 15,1-1 3-15,-7 3-4 16,-8-2 2-16,-9 1 1 16,0-1 1-16,-1-3 2 15,2 1-3-15,3-1-6 16,0 2 3-16,-3 2 7 15,-6 0-5-15,-5 2-5 0,-10 6 5 16,-8-1-4-16,-4 2-1 16,-4 2 5-16,-3-3-4 15,-2 4 7-15,0 0-8 16,0-1 4-16,2 3 0 16,3-4 0-16,-1 4 6 15,1-2-3-15,-7 2-8 16,-2 0 10-16,-7 1-8 15,-3 4-1-15,-3-2 7 16,-4 1-4-16,2 3-2 16,-6-2 1-16,-1-1-1 15,-6 3 2-15,-1 2 2 16,-7 0-4-16,0-4 9 16,0-8 9-16,0-4-14 0,0-10-6 15,-2-8 0-15,-18-8 1 16,-4-14-1-16,-5-15 0 15,-5-10 0-15,1-8 0 16,0-3-2-16,4-1 0 16,4 0 2-16,0-4-1 15,-2-3 0-15,0 5 0 16,-2 5-2-16,1 10 3 16,4 16 0-16,-1 10-1 15,2 9 0-15,6 14 1 16,1 7 0-16,3 5 4 15,4 7-8-15,2 5 8 16,1 0-6-16,1 5 2 0,-1 2 0 16,-4 2-1-16,-1 0 1 15,-7 0-3-15,-3 2-2 16,-8 27 3-16,-9 12 2 16,-5 14-2-16,-9 7-2 15,2 2 3-15,-2 2 2 16,6-6 2-16,3-2-3 15,8-5 0-15,8-12 0 16,7-4-1-16,6-11 1 16,10-8 0-16,2-9-3 15,2-8 3-15,0-1 0 16,0 0 3-16,0-16 0 0,13-23 4 16,14-14-6-16,6-14-1 15,6-5 1-15,-4-6 0 16,3 0-1-16,-1 6 1 15,-3 10-2-15,-1 13 1 16,-10 15 0-16,-3 14-1 16,-7 12-1-16,1 8 0 15,7 0-4-15,11 12 4 16,8 17 1-16,7 5 1 16,6 3 4-16,6 4 0 15,3-2-2-15,2-2-2 16,3 1 2-16,-7-2-1 15,-10 4-1-15,-21 0-1 0,-25 5-41 16,-4 5-55-16,-39-2-71 16,-13-6-372-16</inkml:trace>
  <inkml:trace contextRef="#ctx0" brushRef="#br0" timeOffset="142056.939">15908 13984 675 0,'0'0'55'15,"0"0"-52"-15,0 0 10 16,0 0 77-16,0 0-15 15,0 0-26-15,0 5 5 16,0-5 15-16,0-6 9 16,0-15-49-16,0-11-21 15,-5-4 5-15,-4-11 15 0,1-6-4 16,-4-7 0 0,6-6-17-16,-1-11 6 0,-2-5-1 15,3-11-6-15,-4-8-1 16,0-7-2-16,1-2-3 15,-3 7 6-15,1 6-4 16,-3 8 1-16,-1 3-1 16,-3 7 0-16,-1 7-2 15,-6 4 1-15,-4-1-1 16,-2 3 1-16,0 0 1 16,-3 4-2-16,5 4 1 15,0 8 0-15,7 5 1 16,4 7-2-16,2 8 1 15,6 6 1-15,0 5 0 16,4 5-1-16,3 1 1 0,1 1 0 16,0 4-1-16,0 0 0 15,0 1 1-15,2 1 0 16,0-5-2-16,0 1 1 16,0-2-1-16,0 2 1 15,0-2 1-15,-2 2-1 16,2-2 5-16,-3-3-4 15,1 0 0-15,0-8 2 16,0 2-4-16,-1-5 0 16,1-5 1-16,-1-1 0 0,1 1-2 15,0 0 2 1,0 5 0-16,0 2-1 0,0 7 3 16,-3 2-7-16,3 5 8 15,-2 6-2-15,-1 2-1 16,2-3 1-16,-1 5 1 15,4-2-3-15,-2 2 4 16,0 0-8-16,0 0 4 16,-7 11-3-16,-7 23 2 15,-11 17 1-15,-8 14 1 16,-3 6 2-16,0-1-2 16,3-4-1-16,4-6 1 15,2-8 1-15,6-4-2 16,7-9 0-16,5-7 1 15,5-10-2-15,4-11-1 0,-1-4 2 16,3-7 1-16,0 0 0 16,-2 0 3-16,2 0 1 15,0-28 6-15,0-16-6 16,13-12-5-16,12-9-3 16,2-4 3-16,0-2 3 15,2-8-3-15,-3 5-2 16,0 10 0-16,-5 14 2 15,-8 16-1-15,-1 12 1 16,-8 10 4-16,0 10-4 16,5 2-3-16,5 2-10 15,9 23 13-15,12 8 0 0,5 3 0 16,8 2 9-16,8-2-8 16,8-2 3-16,6-1-1 15,1-6 0-15,-4 1-3 16,-5 1 1-16,-6 1 3 15,-18 6-4-15,-9 6-40 16,-15 0-67-16,-14-2-155 16,0-5-710-16</inkml:trace>
  <inkml:trace contextRef="#ctx0" brushRef="#br0" timeOffset="144907.6217">14303 15655 345 0,'0'0'113'15,"0"0"-84"-15,0 0 19 16,0 0 0-16,0 0 13 16,0 0 14-16,-4-26-19 15,4 24 11-15,0 2 0 0,0 0-6 16,0 0-12-16,0 0-12 16,0 0-10-16,0 0-9 15,0 0 7-15,0 0-4 16,-7 0 0-16,-3 0-5 15,-9 0-13-15,-3 0-1 16,-4 0-2-16,-5 6 3 16,-3-1-1-16,-4 4 0 15,-4 3 0-15,-5-3 0 16,-6 0 2-16,-7 5 2 16,-5-4-2-16,-7 5 4 15,1 0 4-15,-5-3-3 16,-4 1 3-16,-7 2-7 0,-4-1 6 15,-3-1-7-15,3-7 13 16,4 1-12-16,2-3 11 16,3-4-9-16,2 1 3 15,-8-1-2-15,-5 0-4 16,-14 5 5-16,-15 3-5 16,-11 2-4-16,-8 3 0 15,3-9 0-15,2 5 10 16,-10-1-3-16,-16 11-4 15,-9-2-1-15,-14 5-2 16,0-4 0-16,2 6-2 16,-7 1 2-16,-5 3 4 15,-3-2-3-15,-5 1 0 0,-5 0 2 16,8-2-1-16,9-4-2 16,4 1 6-16,17-2-5 15,5 0 6-15,9-4-6 16,15 2 11-16,15-8-5 15,18-1-3-15,24-3 7 16,20-3-1-16,16-3-2 16,22 0-2-16,10 0 3 15,12 0 1-15,4 0-4 16,0 0-5-16,0 0-1 0,0 0 0 16,0-3-2-1,0 1-1-15,0 2 1 0,0 0 2 16,0-4 2-16,0 4 0 15,0-9 4-15,0-1-3 16,0-4-1-16,0-6-2 16,-3 2 2-16,-6 1-1 15,1-2 0-15,-3 5 0 16,-1-1-1-16,-1 0-1 16,1 9 1-16,-3-6 0 15,-3 6 4-15,-1 1-4 16,-4 5-6-16,-4 0 6 15,-8 0-1-15,-7 0-2 16,-10 15 2-16,-6 7 1 16,0 0 0-16,0 5 0 0,2-6-3 15,-1 8 2-15,1-8 2 16,-2 2-1-16,-4 0 1 16,0 4-1-16,-3-6 0 15,-2 2 0-15,7-5 1 16,-2-4-1-16,-1 2 2 15,3-7-2-15,-7 6 1 16,-2 3-1-16,-2-2 4 16,-3 2-6-16,5-4 2 15,6-1 0-15,5 0 3 16,10-7 1-16,3 2-4 16,7-4 2-16,3 1 2 15,6-5-1-15,6 0-1 0,6 0 2 16,5 0 1-16,3 0 1 15,-1-5-4-15,-2-3 3 16,-1-2-5-16,-1-9 6 16,-1-2-4-16,1-5-2 15,-1-10 0-15,-1-8 0 16,-4-6 0-16,-2-3 0 16,-3-11 0-16,-2 2 0 15,-2-14 1-15,-4-5-1 16,-3-14 0-16,-3-10 0 15,-3-9 1-15,1-13-1 16,1-7-5-16,2-4 5 16,0-9 0-16,0-1-2 15,0-7 2-15,3 4 0 0,2 2 0 16,-3 6-2-16,-5 14 1 16,-1 2-2-16,-3 12 1 15,-1 9 2-15,2 6-1 16,-1 6 2-16,5 1-2 15,2 5 1-15,4 6-1 16,3 1 0-16,5 0-1 16,6 1 2-16,1 2 0 15,9 5-1-15,1 9-1 16,1 8 1-16,6-1 0 16,-2 2 1-16,4-2 0 15,0 0 0-15,0 2 0 16,0 1 0-16,0 6-2 15,0 2 2-15,0 10 1 0,0 4 0 16,0 7 0-16,-4 10-1 16,-1-1 0-16,-1 7 0 15,-1 3-2-15,4 2 2 16,1 4 0-16,0 0 0 16,2 0-2-16,0 0-4 15,0 0 5-15,-4 0-3 16,-5 0-1-16,-11 21 4 15,-16 17 1-15,-18 18-3 16,-12 12 3-16,-10 6 0 16,-4 4 5-16,9-2-5 0,6-5-1 15,9-5 1-15,7-4 0 16,9-4-1-16,9-3 0 16,8-6 1-16,11-11-7 15,7-8 5-15,3-13 1 16,2-12-1-16,0-2-1 15,0-3 3-15,0 0 3 16,0-19 2-16,11-21-3 16,14-16 1-16,10-12-3 15,5-2 0-15,5-4 1 16,1-4-1-16,4-1 0 16,0-4-2-16,2 8 2 15,-5 6 0-15,-7 13-1 16,-9 14 2-16,-11 12 0 0,-7 10-1 15,-6 10 1-15,-5 6-2 16,0 4 0-16,6 0-6 16,5 0-3-16,9 14 1 15,11 10 9-15,12 6 0 16,8 3 0-16,3 0 1 16,2 0 3-16,2-1-1 15,-5 0-2-15,6 2 0 16,-3 0 2-16,2 4-3 15,-2 10-2-15,0 9-37 16,-9 2-98-16,-15-4-264 16</inkml:trace>
  <inkml:trace contextRef="#ctx0" brushRef="#br0" timeOffset="160771.0159">8685 5735 637 0,'0'0'78'0,"0"0"-47"15,0 0 33-15,0 0 26 16,0 0 7-16,0 0-38 15,0 0-35-15,0 0-2 16,-63-88-22-16,70 122 4 16,17 21 2-16,3 18 22 15,-4 11 4-15,-4 4-2 16,-5-2-15-16,-5-3-6 16,-3-7-4-16,1-8-5 15,0-9 0-15,2-12 0 0,-3-8-12 16,3-11-44-16,-4-11-79 15,-5-15-160-15,0-2-86 16</inkml:trace>
  <inkml:trace contextRef="#ctx0" brushRef="#br0" timeOffset="161066.0971">8493 5628 575 0,'0'0'107'16,"0"0"-70"-16,0 0-30 16,0 0 3-16,49-102 23 15,-4 86 12-15,3 9-8 16,6 4-11-16,-5 3 16 0,-5 4-10 16,-4 20-5-16,-13 7 2 15,-7 5-11-15,-13 8 7 16,-7 6-8-16,-2 3-8 15,-25 6 3-15,-4-5-11 16,-3-6 3-16,7-8-4 16,10-10-35-16,11-10-118 15,3-16-108-15,3-4-109 16</inkml:trace>
  <inkml:trace contextRef="#ctx0" brushRef="#br0" timeOffset="161823.0219">8986 5494 853 0,'0'0'31'0,"0"0"-19"15,0 0-12-15,0 0 54 16,79 145 6-16,-61-89-28 16,1-3-17-16,-9-4-7 15,-1-10-2-15,-3-3-1 16,0-17-3-16,-4-5 3 15,0-10-5-15,-2-4-10 16,0 0 10-16,0-23-19 0,-12-14-61 16,-3-9 51-16,1-9 19 15,4-2 6 1,3 1 4-16,3 3-1 0,4 9 1 16,0 10-4-16,0 6 4 15,2 5 0-15,13 0 0 16,5 4-2-16,1 2 2 15,3 3-3-15,2 0 3 16,1 0 0-16,-2 0-1 16,-2 2 1-16,-6 2-1 15,-3 4 1-15,-1 2-2 16,-5 0 4-16,2 4-5 0,-4 0 5 16,-1 0-2-1,-1 0 1-15,0 2 2 0,3 14 15 16,0 8 1-16,2 2 6 15,-3 7 4-15,6 0-15 16,1-2-3-16,2 2 1 16,3-7-10-16,1-5 2 15,-2-8-4-15,1-7 0 16,-1-4-10-16,4-2-38 16,-1 0-23-16,-3-15-13 15,2-12-26-15,-6-7 8 16,3-4 58-16,-3-5 23 15,3-1 4-15,1 3 15 16,3 7 2-16,1 8 7 16,-2 9 14-16,-1 10 21 0,0 7 28 15,0 0-20 1,7 0-12-16,-3 18 8 0,2 4-16 16,-2 3 3-16,-9 0-20 15,-3 2 5-15,-10-4 5 16,0 1-7-16,-4 2 9 15,-21-5-14-15,-4-8-7 16,-2-7 4-16,2-6-8 16,-2 0 0-16,4-16-25 15,6-14-68-15,13-8-81 16,8-6-96-16</inkml:trace>
  <inkml:trace contextRef="#ctx0" brushRef="#br0" timeOffset="162272.2055">10106 5055 507 0,'0'0'82'0,"0"0"-36"15,-65 136 48-15,50-84-9 16,8-6-36-16,7-3-28 15,0-11-16-15,0-4 0 16,9-9-3-16,7-8 2 0,-6-7-4 16,4-4 7-1,1 0 3-15,-1-10 1 0,3-12-9 16,2-11-2-16,-1 0-19 16,-3-6-4-16,-1-1-11 15,-1 7 19-15,-2 3 13 16,0 13 2-16,-4 11 1 15,-1 6 12-15,5 0-3 16,5 16-6-16,5 14 29 16,2 6-4-16,2 7 0 15,-2-2-11-15,-3 6 10 16,-9-6-8-16,-9 2-1 16,-2-5-10-16,-9-2 0 15,-17-4 4-15,-6-3-12 0,-1-10-1 16,2-10-42-16,2-9-61 15,6-5-93-15,6-25-103 16</inkml:trace>
  <inkml:trace contextRef="#ctx0" brushRef="#br0" timeOffset="162572.9402">10365 5111 562 0,'0'0'88'0,"0"0"-45"15,125 40 37-15,-86-5-1 16,-1 8-4-16,-5 0-44 16,-8-5-14-16,-7-4-1 0,-11-5 10 15,-5-6-9 1,-2-8-5-16,0-6-3 0,0-9 6 16,-14 0 10-16,-7-10-1 15,-2-22-16-15,0-14-5 16,6-13 0-16,5-7-6 15,8 0 3-15,4 4-3 16,2 12-19-16,23 12-14 16,6 8-18-16,5 8-20 15,1 6-143-15,8 2-112 0</inkml:trace>
  <inkml:trace contextRef="#ctx0" brushRef="#br0" timeOffset="162972.0574">10972 4834 580 0,'0'0'119'0,"0"0"-26"0,0 0 46 16,0 0-39-16,0 0-53 15,-129 64-19-15,109-27-1 16,5 3-8-16,4 4 1 16,6 2-5-16,5-2-12 15,0-2 4-15,0-4-5 16,9-11 1-16,7-8-3 15,-5-9 7-15,0-7-6 16,0-3 6-16,1-3-3 0,5-26 1 16,1-11 3-16,2-7-7 15,-4 3 4-15,-3 0-5 16,1 8 4-16,-6 4-1 16,1 12-3-16,-6 9-2 15,-1 10 2-15,-2 1 2 16,0 0-2-16,7 6-11 15,1 18 7-15,6 6 4 16,-1 4 0-16,5 0 0 16,-3-4-1-16,1-3 1 15,-5-10-20-15,-4-9-92 16,-3-8-86-16,-4 0-48 16,0-12 145-16,0-18-403 15</inkml:trace>
  <inkml:trace contextRef="#ctx0" brushRef="#br0" timeOffset="163488.8041">11070 4788 476 0,'0'0'149'0,"0"0"-102"15,0 0 15-15,0 0 35 16,0 0 5-16,0 0-50 16,101 93-16-16,-83-64 8 15,0 2-15-15,-7-5-3 16,-5-2-7-16,-3-4-12 15,-3-6-2-15,0-8 4 16,0-3-7-16,0-3 2 16,0 0 6-16,-5-3-2 0,-8-19-6 15,0-6-2-15,3-5-13 16,4-2-20-16,4 3 6 16,2 5 20-16,0 9-1 15,0 6 3 1,2 6 0-16,9 6 1 0,5 0 1 15,4 0 3-15,0 6 5 16,2 8 12-16,-1 1-6 16,-4-1-5-16,1-4 2 15,-5-2 1-15,-1-1 12 0,-4-2-5 16,-5-5-1 0,1 0-11-16,-2 0 9 15,-2-2 11-15,2-19 19 16,2-12-39-16,6-5-4 0,3 1 0 15,5 5-2-15,0 8-1 16,-2 10 0-16,-3 10 0 16,-3 4-1-16,6 0-5 15,3 0 1-15,2 12 2 16,4 12 6-16,0 2 0 16,-1 2-1-16,0-4-27 15,3-10-180-15,-2-10-367 16</inkml:trace>
  <inkml:trace contextRef="#ctx0" brushRef="#br0" timeOffset="163972.9028">12173 4382 604 0,'0'0'230'16,"0"0"-217"-16,0 0-13 15,0 0 80-15,0 0 3 16,29 140-31-16,-29-101-33 16,0 2 6-16,-10-7-1 15,-1-4-3-15,1-6-12 16,2-5 1-16,1-11-7 16,5-5 4-16,-2-3 1 0,-4 0 2 15,0-3 14-15,-5-18-16 16,-1-11-7-16,1-9-1 15,3-6-12-15,-1-3-7 16,-2-3 12-16,-3 1-3 16,-1 7 0-16,-3 5-1 15,-3 11 2-15,3 11 7 16,0 10 3-16,4 5-1 16,5 3 3-16,5 0-2 15,2 6-1-15,4 17-5 16,0 6 5-16,0 4 1 15,23-1 3-15,16 1 0 16,7-8 2-16,8-2-3 16,2-7 4-16,-3-3-3 15,-2-1-4-15,-6-1 0 16,-9 1-2-16,-15 3-56 0,-15 6-267 16,-6 7-88-16</inkml:trace>
  <inkml:trace contextRef="#ctx0" brushRef="#br0" timeOffset="165506.4702">9497 7222 407 0,'0'0'248'0,"0"0"-192"0,-151 153-40 15,115-97 43-15,9-6 17 16,14-2-28-16,11-3-31 15,2-9-6-15,2-4 1 16,21-11-3-16,4-6 5 16,-1-13-7-16,3-2 14 15,-2-10-2-15,-3-22 11 16,-3-13-11-16,-8-10-2 16,-11-14-3-16,-2-9-8 15,0-8 1-15,-22-6-5 0,-2-7-1 16,-5-1-1-16,2 8 0 15,0 16 0-15,2 23 2 16,8 23-1-16,5 16 7 16,6 14 8-16,6 0-16 15,0 23-5-15,0 27 4 16,20 16 1-16,7 9 5 16,6 2-2-16,5-8-2 15,8-10 1-15,8-10 0 16,6-11 1-16,5-12-3 15,-1-16 2-15,1-10-2 16,-5-3 0-16,-4-27-5 16,-5-7-3-16,-11-6-16 0,-7-4-3 15,-14-2 16 1,-13 1 7-16,-6 8 4 0,0 7 5 16,-13 12-2-16,-7 11 6 15,-1 10 15-15,-2 0-5 16,-4 24-10-16,0 21-3 15,0 6-1-15,9 3 5 16,7-4-5-16,11-5-4 16,0-9 4-16,0-8-2 15,9-6-2-15,7-10-1 0,-3-10 2 16,1-2-2 0,1-2 5-16,3-28 4 0,1-12-7 15,-3-6-2 1,-3-11-4-16,-1 2 2 0,-5 6 2 15,-3 8-3-15,0 18 6 16,-4 13-6-16,0 8 4 16,5 4-3-16,2 4-9 15,4 19 5-15,9 2 6 16,0 3 0-16,9-4 0 16,0-5 2-16,2-8-2 15,0-10-4-15,-6-1 4 16,-1-1 1-16,-4-29 3 15,-4-12-4-15,-5-12-1 16,-7-11-4-16,-4-4-6 16,0-8 10-16,-6 1 0 15,-19-4 0-15,-4-1 1 0,-4 4-2 16,-1 4 0-16,3 17 2 16,6 20-3-16,10 16 3 15,9 12 0-15,4 8 0 16,2 12-6-16,0 28 2 15,0 19 4-15,13 6 9 16,11 4-2-16,10 1-4 16,8-4 5-16,11-4-5 15,7-8 2-15,3-10-5 16,-5-12 3-16,-10-10-2 16,-3-16-1-16,-9-6 0 15,-3-7 5-15,-2-28-5 0,-6-9-1 16,-7-6-18-16,-5 0 3 15,-8 0 9-15,-5 4 7 16,0 8 0-16,0 12-1 16,0 12 3-16,0 11 11 15,-7 3 17-15,-1 18-27 16,-6 15-2-16,3 9 11 16,4-4-3-16,7-4-8 15,0-4 2-15,0-10 1 16,0-5-3-16,0-10 1 15,0-5-2-15,11 0-5 0,2-17 5 16,7-16 0 0,5 1-5-16,0 4-1 0,-8 12 5 15,1 8 1-15,-7 8-5 16,1 0-1-16,1 8 1 16,-2 14 5-16,5 4-1 15,-5-2 1-15,-2-2-42 16,-7-1-139-16,-2-6-234 15</inkml:trace>
  <inkml:trace contextRef="#ctx0" brushRef="#br0" timeOffset="165711.3919">9848 6728 1018 0,'0'0'39'16,"0"0"-38"-16,0 0-2 15,0 0 1-15,200-113-3 16,-99 59-205-16,-5 2-282 16</inkml:trace>
  <inkml:trace contextRef="#ctx0" brushRef="#br0" timeOffset="168106.1671">11273 6069 753 0,'0'0'103'16,"0"0"-90"-16,0 0-4 15,0 0 92-15,0 0-26 16,123 134-36-16,-98-84-9 16,-8-5-8-16,-3-1-5 15,-8-5 2-15,-3-10-4 16,-3-7-2-16,0-6-5 16,0-5 3-16,-11-5-3 15,-7-6-3-15,2 0 9 0,-6-2-9 16,-1-22-4-16,2-8-1 15,-2-11 1-15,9-7-2 16,6-8-4-16,5-4 2 16,3 2-17-16,0 5 18 15,21 11-1-15,3 12 3 16,2 14-1-16,6 11 1 16,3 7 0-16,4 1 3 15,3 26 2-15,-2 6 1 16,0 7 4-16,-6 3-4 15,-7-1-1-15,-6-6-2 16,-9-4-3-16,-8-8 3 16,-2-2-2-16,-2-8 3 15,0-6-2-15,0-4 2 0,0-4 2 16,-14 0-2-16,-1-18-2 16,-3-18-2-16,5-10-8 15,7-10-12-15,6-6-2 16,0 4 8-16,13 8 2 15,11 8 5-15,-1 15 5 16,2 13 2-16,-6 12 0 16,-1 2 0-16,2 12 2 15,0 18 4-15,0 8 2 0,2 3-2 16,3 1-1 0,4-6-2-16,2-6-3 0,2-4 1 15,1-10 0-15,-5-10-1 16,2-6 3-1,0 0-3-15,-2-17 0 0,2-19 0 16,-2-8-11-16,-8-6-10 16,-6-3 7-16,-10-4-6 15,-5-1 11-15,0 4 1 16,-10 4 7-16,-11 10 0 16,-4 14-1-16,-2 12 2 15,5 11 1-15,-1 3-1 16,4 18 3-16,3 21 0 15,5 7 5-15,11 8-5 16,0 2 3-16,4-1-1 0,23-2-3 16,11-8 1-16,9-12-3 15,6-10 0-15,-2-13-17 16,-7-8-59-16,-7-2-119 16,-16-6-68-16,-11-21-53 15</inkml:trace>
  <inkml:trace contextRef="#ctx0" brushRef="#br0" timeOffset="168889.294">12308 5735 326 0,'0'0'130'0,"0"0"-19"15,0 0 64-15,0 0-1 16,0 0-96-16,0 0-63 16,17-50 14-16,12 80 51 15,0 8-36-15,0 1-15 16,-4 3-6-16,-3-4-4 0,-4-5-10 15,-5-3-4-15,-6-8 2 16,-5-6-6-16,0-5 0 16,-2-7 0-16,0-4 1 15,0 0 8-15,-6-7-2 16,-12-21-8-16,0-9 0 16,4-14-16-16,6-7-12 15,3-1 5-15,5 6 3 16,0 6 6-16,0 13 6 15,7 12 8-15,6 11-1 16,5 8-1-16,2 3 2 16,0 6 0-16,7 20 12 0,-3 6 3 15,1 7-10 1,-3 1 7-16,-4-4-7 0,-5-1 6 16,-3-6-6-1,-6-5-4-15,-4-8 3 0,2-8-3 16,-2-4 0-16,0-4-1 15,0 0 2-15,0-10 13 16,-6-18-15-16,-6-12-10 16,3-8-8-16,3-4-3 15,1-2-1-15,5 5 12 16,0 10 8-16,0 10 0 16,0 15-2-16,5 13 2 15,8 1 2-15,5 7 3 0,1 19 0 16,6 9 16-1,0 2-4-15,-1 2-9 0,-3-6-1 16,-2-4-4-16,-3-9 8 16,-7-8-9-16,-3-6-2 15,-3-6-4-15,-1 0-16 16,-2-6-2-16,0-20-7 16,2-13-23-16,0-7 23 15,1-4-8-15,-1 2-22 16,3 8 4-16,1 9 46 15,1 17 11-15,1 11 11 16,2 3 10-16,1 9 0 0,5 18 45 16,-3 5-24-1,-3 3-13-15,-2-2-4 0,-4-2-6 16,-4-1 1-16,0-6-12 16,0-6 0-16,-8-7-3 15,-9-7-5-15,-3-4-9 16,5-4-68-16,-3-23-137 15,5-14-115-15</inkml:trace>
  <inkml:trace contextRef="#ctx0" brushRef="#br0" timeOffset="169556.0983">12840 5306 473 0,'0'0'114'0,"0"0"-87"15,0 0 71-15,0 0 11 16,127 44-42-16,-100-18-13 0,-3 1-23 15,-6-4-2-15,-4 1-7 16,-8-7-18-16,-4-6 6 16,0-5-6-16,-2-6 4 15,0 0-5-15,0 0-1 16,0-14-2-16,0-14-73 16,0-10-27-16,0-6 3 15,0-5 36-15,0 2 52 16,0 3 9-16,0 9 8 15,0 13 27-15,0 12 43 16,0 10-5-16,0 0-46 16,7 13-24-16,9 12 37 0,1 6-3 15,1-1-14 1,1-6-6-16,-4-7-6 0,-2-4-10 16,-4-9 3-16,-2-4 4 15,-3 0-2-15,3-10 8 16,-3-20-14-16,3-12-22 15,-2-7 1-15,-3-1 14 16,-2 0 5-16,0 7 0 16,4 10 2-16,-2 11 1 15,0 12 5-15,5 10 3 16,0 0-9-16,8 2 4 16,6 26-4-16,6 12 21 0,0 11-2 15,1 12 8-15,1 5-5 16,2 1 9-16,0-2-10 15,0-6-2-15,-2-1 1 16,-2 1-1-16,-7-5-5 16,-4 0-10-16,-11-2 0 15,-5-6 3-15,-2-5-5 16,-23-5 2-16,-11-7 1 16,0-13 2-16,-2-14-3 15,3-4-2-15,6-20 1 16,8-24-3-16,13-14-1 15,8-9-12-15,0-2-19 16,27 2-49-16,0 1-40 16,-7 6-194-16,-9 0-309 15</inkml:trace>
  <inkml:trace contextRef="#ctx0" brushRef="#br0" timeOffset="171822.3186">13185 3634 723 0,'0'0'63'15,"0"0"-55"-15,0 0 2 0,0 0 78 16,0 0-47 0,-131 54-17-16,81-40-4 15,-10 4-4-15,-13 4 9 0,-18 0-5 16,-21 3-3-16,-19 2-2 15,-23 1-6-15,-20 1 5 16,-11 1-6-16,-11-3 6 16,-4 0-1-16,8-2 3 15,7 2 4-15,4-2-16 16,8 1 4-16,-1 2-7 16,3-2 8-16,-3-1-5 15,4-1 6-15,-5 2-10 16,-8 0 5-16,4 4-1 15,13-2-4-15,14-6-1 0,20-4 1 16,23-6 6-16,12-3 5 16,9-2 2-16,10 1-11 15,3 0 3-15,-2 2-4 16,2 2 7-16,2 2-8 16,-5 2 1-16,2 1-1 15,2-2 0-15,7 1 2 16,7-1-2-16,9-5 1 15,9-3 1-15,4 0 0 16,7-1-2-16,8-5 4 0,8 3-2 16,3-1 3-1,6-2-3-15,2 2-2 0,-1 0 0 16,-2 8-3-16,-2 4-3 16,1 9 4-16,-6 7 2 15,5 5 0-15,-2 10-2 16,3 10 3-16,0 12-1 15,4 13 2-15,2 18-1 16,-3 14-1-16,3 16 4 16,-6 6 0-16,0 2 2 15,0-7-3-15,5 3-1 16,3-8 3-16,0-1-3 0,17-6 4 16,6-2-4-1,6 0 2-15,0 1 4 0,2 3-8 16,1 5 7-16,-3-1 2 15,2-3 0-15,2-4-5 16,-4-4 1-16,0-5 1 16,-2-2 2-16,-2-6-6 15,2-7 2-15,0-7-2 16,1-4-1-16,1-4 4 16,0-3-2-16,-3-6-1 15,1-4 0-15,-2-6-2 16,0-8 4-16,-6-2-2 15,-1-10-2-15,-2-4 3 0,0-8-2 16,-6-6-1 0,2-10 1-16,-5-2-1 0,-3-9 0 15,-2 0 1 1,-2 0-1-16,4 0 1 0,6 0 3 16,5 0-1-16,12-9-2 15,8-9 2-15,13-2-2 16,7-4 0-16,14 1 2 15,11-4-3-15,9 6 1 16,7-2-1-16,4 4 1 16,5 4-1-16,2 1 0 15,7-2 0-15,4 3 1 0,5-4-1 16,-5 1-2-16,-5-2 1 16,-4 0 0-16,0-2 1 15,-1-4 0 1,3-5-3-16,4-4 3 0,12-6 0 15,12 2 0-15,4-2 0 16,-1 5 1-16,5 0 3 16,0 2-3-16,-2 3-1 15,-7 0 1-15,-7-1-1 16,-6 0 0-16,-2-2-1 16,-5 1 1-16,-2 1-1 15,-7 5 0-15,-6 0 0 16,-10 3 1-16,-9 2 0 15,-10 6 0-15,-13 0 1 16,-8 3 0-16,-6 3-1 16,-2-3 1-16,1-1 3 0,6-5-3 15,3 4-1-15,5-5 0 16,3 2 0-16,4 0 3 16,-3-2 0-16,-1 2-2 15,-3 2-1-15,-4-2 3 16,-6-1 4-16,-5 1-5 15,-5 1 3-15,-9 1 5 16,-6 1-4-16,-8 5 2 16,-7 2-2-16,-1 1 3 15,-3-3 2-15,0-2 4 16,2-5 2-16,-2-1-13 0,-1-5 1 16,1-10 3-16,1-5-3 15,-2-6-4-15,-1-8-1 16,3-6 1-16,1-1-1 15,-3-2 1-15,-1 0-1 16,-4-1 1-16,0-2-1 16,0-5 1-16,0-1-2 15,0-5 2-15,-2-6-2 16,-7-2 7-16,-2-4-7 16,-5-5 1-16,3-1 0 15,-1-1-1-15,2 4 1 16,-1 6 0-16,1 2 0 15,-1 5 0-15,3 1 0 16,0 0 0-16,1-5 0 16,-5 1-2-16,3 0-1 15,5 6 3-15,-4 4 3 0,4 4-3 16,1 1-2-16,-1-1 2 16,4 5-1-16,0 7 0 15,-3 2 1-15,0-2-2 16,-2 2 1-16,-1-1 1 15,-1-2 0-15,0 3-2 16,0 0 2-16,0 2 0 16,1 0 1-16,-2 0 2 15,1-1-3-15,1 3-5 0,0 6 2 16,2 2 2 0,-1 2 1-16,3 0 1 0,-5-2-1 15,0 2-1-15,2 0 0 16,-1-1 1-1,1 2 0-15,0 1 0 0,0-2 1 16,-1 0-1-16,-1 2 0 16,0 3 0-16,0 4 0 15,2 0 2-15,1 4 1 16,-2 2-5-16,4 4 2 16,-2 6 0-16,4 3 0 15,-1 4 2-15,-1-1-2 16,2 4 0-16,-6-3-2 15,-4 2-1-15,-24 2-7 16,-26 12-19-16,-34 38-22 0,-34 28 0 16,-35 24-44-16,-40 12-93 15,-51 9-426-15</inkml:trace>
  <inkml:trace contextRef="#ctx0" brushRef="#br0" timeOffset="174355.9087">11928 7650 302 0,'0'0'278'15,"0"0"-226"-15,0 0 31 16,0 0 49-16,0 0-29 0,0 0-48 16,0 0-32-16,-19-17-7 15,19 17 1-15,0 0 2 16,0 0-14-16,0 0-2 15,0 16 7-15,0 15 17 16,0 9 1-16,0 10-3 16,2 7-3-16,9 7 16 15,3-1-15-15,1 7-15 16,1-1 13-16,1 3-12 16,-1 5 4-16,1 5-2 15,2-2-2-15,-4 2-2 0,3-6 5 16,-3-7-2-16,1-4-5 15,-3-3 1-15,1-1 0 16,-3-4 0-16,1 2 1 16,-2-5-3-16,-1 0 0 15,-2-4 2-15,0-3-3 16,2-3 1-16,-3-2 0 16,1-2-2-16,0-5 2 15,-1 2-1-15,1-7 1 16,-1-2-2-16,1-2 0 15,0-2-1-15,-2 2 3 16,-1-4-3-16,0 3 0 0,-2-3 4 16,1 0-1-1,-1-4 2-15,0-2-5 0,-2-4 2 16,2-6 2-16,-2-2-1 16,0-4-4-16,0 0 5 15,0 0 8-15,0 0 4 16,0 0 4-16,0 0 2 15,-6-12 3-15,-17-8-23 16,-5-6 0-16,-6-4-2 16,-2-2-1-16,-4-6 0 15,-2-2 0-15,-3-5-1 0,-1-1 0 16,3 4-2 0,5 4 2-16,9 8 0 0,7 4 1 15,7 10 1 1,6 4-1-16,4 6 0 0,3 6 0 15,2 0-3-15,0 0-4 16,0 0-6-16,11 9-3 16,21 18 15-16,7 7-1 15,6 2 1-15,2 4 1 16,-5-3 1-16,-4-2-1 16,-6-5 3-16,-7-6-3 15,-4-6 0-15,-7-5 1 16,-8-8 0-16,-1-2-1 15,-3-3 1-15,0 0 0 0,0 0 1 16,0 0 1-16,10 0-2 16,7-13 3-16,8-13 0 15,4-6-4-15,3-5-3 16,1-6-61-16,2-9-67 16,0-9-206-16</inkml:trace>
  <inkml:trace contextRef="#ctx0" brushRef="#br0" timeOffset="175492.1066">13232 9326 802 0,'0'0'70'0,"0"0"-44"16,0 0 126-16,0 0-34 15,0 0-87-15,0 0-15 16,0-48-4-16,-2 16 3 0,-5-7 2 16,0-6-4-16,-1-11-1 15,-1-8 6 1,-3-10-5-16,-1-7 2 0,-1-3-4 15,-1-8-2-15,1-6-4 16,1-5-1-16,-3-1-2 16,3 8 2-16,3 8 1 15,-2 9 1-15,1 10-3 16,-5 6 5-16,1 5 4 16,-1 4-2-16,-4 4-3 15,2 1-4-15,3 3 5 16,-3-1-8-16,5 6 7 15,3-1-1-15,2 1-5 0,1 5 5 16,1 2-5 0,0 4-1-16,0 6 2 0,2 6 2 15,-1 5 1-15,3 2 2 16,-2 1-4 0,-1 4 5-16,3 2-7 0,2 2 3 15,0 0-3-15,0 2 1 16,0 0-2-16,0 0 0 15,0 0-2-15,0 8-3 16,-5 26-5-16,-4 14 10 16,-1 15 2-16,-9 4 3 15,2 0-3-15,-3-3-2 16,1-5 0-16,4-9 0 0,1-9 0 16,6-4 1-1,1-11 0-15,3-7-1 0,0-7 0 16,4-6-1-1,0-6 1-15,-2 0 5 0,2 0-4 16,0 0 10-16,0-1-1 16,0-24 5-16,-4-11-15 15,4-14 4-15,0-8-8 16,0-6 5-16,0 4-1 16,12 6 0-16,-1 12-1 15,-1 13 1-15,-4 14 0 16,-2 8 3-16,5 7-3 15,7 0-6-15,8 0 6 16,12 16 0-16,4 7 7 0,0-2-6 16,9-1 0-1,0 1 0-15,2-1 3 0,-3 2-4 16,-9 4-4-16,-5 5-29 16,-10 2-56-16,-15-1-102 15,-9 3-645-15</inkml:trace>
  <inkml:trace contextRef="#ctx0" brushRef="#br0" timeOffset="188840.0801">1317 4124 631 0,'0'0'115'15,"0"0"-32"-15,0 0 1 16,0 0 31-16,0 0-34 16,0 0-81-16,0 0 0 15,0 0 0-15,10 67 16 16,15-10 1-16,-2 4-10 15,-2 1-1-15,0-4 3 16,-3-3-4-16,-5-5-2 16,0-8-3-16,-2-7 1 0,2-4 1 15,-3-7-2-15,-1-6-57 16,-3-8-121 0,-4-10-114-16,-2 0-9 0</inkml:trace>
  <inkml:trace contextRef="#ctx0" brushRef="#br0" timeOffset="189139.255">1267 4221 474 0,'0'0'115'16,"0"0"-75"-16,0 0 21 0,0 0 25 15,0 0-56-15,0 0-30 16,67-82 0-16,-22 75 2 15,3 7-1-15,-3 0 3 16,0 0 4-16,-10 13-2 16,-4 9 6-16,-10 2-6 15,-7 4 0-15,-8 1 17 16,-6 7-13-16,0-1 16 16,-25 3-7-16,-8 3-2 15,-5-7-17-15,2-5-16 16,5-8-90-16,9-14-125 0,4-7-234 15</inkml:trace>
  <inkml:trace contextRef="#ctx0" brushRef="#br0" timeOffset="189659.6003">1730 4135 574 0,'0'0'27'0,"0"0"1"16,19 120 31-16,-11-83-2 16,1 0-21-16,1-7-12 0,-4-5-23 15,-2-10 5 1,1-5-4-16,-1-3-2 0,-2-7-47 16,-2 0-41-16,0-3 46 15,0-19-112-15,0-6-43 16,0-3 197-16,-4-5 13 15,-3 3-3-15,1-1 18 16,2 6 68-16,1 6 15 16,0 4-40-16,3 3 23 15,0 4-77-15,0 0-11 16,6 1-6-16,11 0-1 16,8-2-6-16,4 1 4 15,4 0-4-15,0 0-5 16,-2 0 6-16,-2 1-9 15,-8 4 4-15,-8 2 8 0,-7 2 2 16,-4 2 1 0,-2 0-13-16,0 0 13 0,0 0-3 15,0 0 1-15,0 16 2 16,0 6 37-16,6 6-14 16,0 3 5-16,3 0-19 15,5 0 4-15,3-3-13 16,6-5 5-16,1-4-5 15,0-9-27-15,1-6-75 16,-5-4-73-16,-3 0-212 16</inkml:trace>
  <inkml:trace contextRef="#ctx0" brushRef="#br0" timeOffset="189962.0667">2323 3988 385 0,'0'0'159'0,"0"0"-128"16,0 0 16-16,0 0 19 16,0 0-36-16,0 0-11 15,89-8-10-15,-73 22 12 16,-3 5-1-16,-3 0-9 16,-6 3 5-16,-4 5-1 15,0 1 17-15,-18 0-16 16,-11-2 1-16,-2-7-10 0,-1-5 0 15,6-9-4 1,2-5-3-16,3 0-1 0,3-19-2 16,7-9 2-16,7-3-23 15,4-5-67-15,0 0-18 16,13 1-8-16,12 7-199 16</inkml:trace>
  <inkml:trace contextRef="#ctx0" brushRef="#br0" timeOffset="190437.75">2713 3910 547 0,'0'0'142'0,"0"0"-138"0,0 0 30 0,-93 103 42 15,72-72-28 1,6-2-21-16,9-6-9 0,4-1-9 16,2-5 1-16,0-6-7 15,0-4-1-15,0-6 8 16,6-1-5-16,3 0 3 16,11 0 1-16,3-9 1 15,2-12-10-15,0-2-2 16,-4-1-7-16,-6 4 5 15,1 1 0-15,-3 5 4 0,-4 6-1 16,2 5-1-16,-4 3 0 16,6 0-7-16,0 3-5 15,2 25 14-15,4 10 1 16,1 8 20-16,-3 1-10 16,2 1-3-16,-6-2-4 15,-2-6 5-15,-6-3-6 16,-5-4 2-16,0-7 2 15,-19-2 11-15,-14-8-5 16,-5-5-4-16,1-10-9 16,1-1-34-16,7-9-63 15,9-22-164-15,7-10-157 0</inkml:trace>
  <inkml:trace contextRef="#ctx0" brushRef="#br0" timeOffset="190721.1887">2842 3957 346 0,'0'0'114'0,"0"0"-48"16,116 13 8-16,-80 11-9 15,-1 6-20-15,-10 0-13 16,-2 0-7-16,-6-1 10 16,-5-7-9-16,-6-4 6 15,-6-8-9-15,0-5-8 16,0-2 9-16,-2-3 11 15,-16 0 10-15,-2-17 1 16,-2-14-20-16,3-11-9 0,9-7-1 16,5-5-5-16,5 4-11 15,0 6-35-15,23 8-65 16,12 5-114-16,3 6-66 16</inkml:trace>
  <inkml:trace contextRef="#ctx0" brushRef="#br0" timeOffset="191097.0517">3409 3689 508 0,'0'0'298'16,"0"0"-283"-16,0 0 6 0,0 0 46 16,-106 109-13-16,85-67-10 15,3 2-26-15,7 0 2 16,3-5 2-16,8 1-11 15,0-6-10-15,0-11 7 16,3-5-7-16,4-9 1 16,-1-5 2-16,3-4 2 15,3 0 10-15,3-14-5 16,5-19 4-16,-2-5-15 16,0-2 3-16,-1 4-3 15,-3 6 0-15,-3 8-1 16,-7 10 1-16,1 5 1 15,-5 7 0-15,3 0-2 0,3 1-26 16,5 19 14-16,5 5 13 16,-1 0 2-16,3 4 3 15,-5-2-8-15,3-4 3 16,-5-6-8-16,-2-6-73 16,-4-8-150-16,-5-3-67 15</inkml:trace>
  <inkml:trace contextRef="#ctx0" brushRef="#br0" timeOffset="191719.7248">3553 3649 309 0,'0'0'393'16,"0"0"-386"-16,0 0 36 0,0 0 44 15,0 0 1-15,122 74-62 16,-99-44 12-16,-3-1-5 15,-2-4-14-15,-9 0 0 16,-2-7-2-16,-3-4-12 16,-4-7 5-16,0-2-4 15,0-5 5-15,0 0-9 16,0 0 7-16,-6 0-4 16,-8-20-5-16,3-8-5 15,4-7-12-15,3-2-9 16,4-3-15-16,0 8 9 15,0 3-8-15,7 12 31 16,5 5 0-16,2 7 1 0,4 5 7 16,2 0 1-1,5 13 11-15,-4 12 10 0,4 7-15 16,-7 3 26-16,-5-1-7 16,-1-5-6-16,-8-2-7 15,-2-7-1-15,-2-6-9 16,0-4 3-16,0-4-1 15,0-5 6-15,0-1-9 16,0 0 13-16,0-3-12 16,-11-17-2-16,4-12-10 0,5-7-30 15,2-5-23-15,0-1-6 16,0 2-2-16,14 9 15 16,1 12 34-16,1 8 22 15,-1 12 11-15,1 2 7 16,2 0 24-16,0 20 10 15,-1 4-21-15,-3 6 6 16,-1 0-6-16,-1 3-15 16,-6-4-3-16,-1-2-6 15,-3-5-4-15,-2-6-3 16,0-4-58-16,0-8-95 16,0-4-92-16,0 0-157 15</inkml:trace>
  <inkml:trace contextRef="#ctx0" brushRef="#br0" timeOffset="192344.5627">4093 3459 554 0,'0'0'59'16,"0"0"-41"-16,0 0 53 16,0 0 35-16,106 102-25 15,-77-62-43-15,0 0 43 16,-4-5-43-16,-7-5-27 15,-5-7 3-15,-4-3-13 16,-5-7 3-16,-1-5 1 16,-3-5-3-16,0 0 9 15,0-3-5-15,0 0 10 0,-3-5 1 16,-12-13-14-16,-1-9 0 16,3-11-3-16,4-5-14 15,3-10-14-15,6 6 5 16,0 0-9-16,0 12 11 15,0 11 10-15,4 12 11 16,9 10-4-16,3 2 4 16,8 0 6-16,-2 16 2 15,5 14 6-15,-6 1-2 16,-4 5 4-16,-1-1 0 16,-7-3-16-16,-3-3 4 15,-4-8 2-15,0-3-1 16,-2-6 1-16,0-4-4 15,0-2-2-15,0-6 0 16,0 0 0-16,-10 0-3 16,-3-22 0-16,1-7-3 0,1-14-26 15,7-3-22-15,4 0 1 16,0 6-22-16,0 6 42 16,13 13 25-16,5 10 8 15,-1 6 1-15,1 5 18 16,3 0 5-16,-4 9 8 15,1 19 6-15,0 6 1 16,-5 6-5-16,-4 2-4 16,-2-1-14-16,-3 1-4 15,-4-11-1-15,0-2-7 0,0-6-4 16,0-6-11-16,0-13-167 16,0-4-206-16</inkml:trace>
  <inkml:trace contextRef="#ctx0" brushRef="#br0" timeOffset="192532.2512">4616 3313 666 0,'0'0'48'16,"0"0"18"-16,0 0 25 15,44 108-32-15,-32-68-21 16,-1-3-29-16,-3 0-2 15,0-5-7-15,-6-10-109 0,-2-10-156 16,0-10-246-16</inkml:trace>
  <inkml:trace contextRef="#ctx0" brushRef="#br0" timeOffset="192704.6629">4581 3106 531 0,'0'0'535'0,"0"0"-525"16,0 0-8-16,0 0-4 15,0 0-26-15,0 0-51 16,8 48-198-16,11-26-237 0</inkml:trace>
  <inkml:trace contextRef="#ctx0" brushRef="#br0" timeOffset="193121.1756">4720 3266 695 0,'0'0'68'0,"0"0"8"15,0 0 53-15,0 0-65 16,0 0-38-16,0 0-12 16,106-2-5-16,-85 25 1 15,4 4 0-15,-2 5 15 16,-1 3-7-16,-5-2-14 15,0-1 11-15,-7-5-8 0,-3-4-4 16,-3-6 2-16,-4-3 1 16,0-7-4-1,0-7 3-15,0 0-2 0,0 0 15 16,0-9 7-16,0-14-2 16,0-10-15-16,-6-9-7 15,6-4-1-15,0-1 0 16,0 4-4-16,4 4-5 15,10 13 3-15,-3 9-7 16,-3 8 10-16,0 9-7 16,0 0-2-16,3 0 3 0,3 13 0 15,-3 6 4 1,1 8 4-16,-4 1 0 0,1-2-6 16,-1-1-48-16,4-4-108 15,-1-9-144-15,5-10-84 16</inkml:trace>
  <inkml:trace contextRef="#ctx0" brushRef="#br0" timeOffset="193654.6755">5217 3176 382 0,'0'0'192'16,"0"0"-136"-16,0 0 100 16,0 0-9-16,0 0-28 15,0 0-64-15,-17-88-55 16,3 113-12-16,-1 8 12 15,1 3 3-15,5-2-3 0,5-4-3 16,4-3 3-16,0-9 1 16,0-7-1-16,0-4 0 15,0-7 2-15,0 0-2 16,0 0 0-16,11-5 4 16,5-15 6-16,-1-4-8 15,-3 2-1-15,-1 4 1 16,-7 5 0-16,2 4-2 15,-6 5 3-15,0 4 3 16,4 0-6-16,-2 0-23 16,2 16-8-16,5 8 31 15,-1 5 0-15,2 4 1 0,1 8 2 16,2 3-2 0,-2 6 9-16,2 4-5 15,1-5 0-15,-1-1-2 0,-2-4 1 16,1-7-4-16,-4 3 0 15,-3-1 0-15,-5-2 1 16,0 1 4-16,0-3-1 16,-13-1 6-16,-10-7-6 15,1-6-1-15,2-7-2 16,-2-12 10-16,1-2 1 16,-6-2 14-16,1-26-2 15,0-14 7-15,3-15-17 16,14-12-14-16,9-12-21 15,11-5-52-15,27 10-163 16,1 12-282-16</inkml:trace>
  <inkml:trace contextRef="#ctx0" brushRef="#br0" timeOffset="194306.058">2842 4794 819 0,'0'0'203'0,"0"0"-196"15,0 0-7-15,0 0-4 0,0 0-25 16,0 0 29 0,43 138 33-16,-16-69-6 0,-1-1-8 15,1-2-4-15,-5-12 6 16,-3-9-5-16,-4-15-13 16,-9-15 1-16,2-6 0 15,-6-5-3-15,-2-4 11 16,0 0 2-16,0-8 12 15,-6-20 15-15,-13-12-41 16,-10-4-2-16,-4 1 1 16,-5 6 1-16,2 14-12 15,7 11 8-15,5 10 3 16,3 2 1-16,1 10-8 16,3 22-7-16,1 7 12 15,5 9 1-15,11-3-1 0,0-2 2 16,11-8-1-16,24-6 0 15,10-13-5-15,9-14-56 16,3-2-102-16,-1-12-144 16,-4-16-106-16</inkml:trace>
  <inkml:trace contextRef="#ctx0" brushRef="#br0" timeOffset="194871.0782">3166 5151 804 0,'0'0'185'16,"0"0"-123"-16,0 0 6 15,0 0-20-15,0 0-41 16,0 0-7-16,0 0-6 16,0 0-1-16,6-6 3 15,7-8 4-15,10-8 3 16,-1-6-3-16,-4-2-11 0,-2-2 9 16,-8 2-2-16,-6 2 4 15,-2 2 0-15,0 4 3 16,0 7 0-16,-2 8 0 15,-2 5 17-15,0 2-2 16,1 0-14-16,-5 2-4 16,-4 21-11-16,-1 11 10 0,-3 7 1 15,7-1 1 1,9 0 0-16,0-2-1 0,9-4-1 16,20-9-2-16,4-10-5 15,3-15-21-15,0 0-34 16,-2-15-23-16,-3-20-54 15,-10 1-5-15,-4-4 53 16,-7 0 84-16,-5 1 8 16,-5-5 22-16,0 7 65 15,0 5-14-15,0 9 2 16,0 12 23-16,0 4-23 16,0 5-15-16,0 0-60 15,0 0-9-15,9 21-7 16,4 2 16-16,3 5 1 15,2-1 3-15,0-3 4 0,2-4-5 16,-3-7 4-16,-3-6-2 16,-5-5 0-16,-5-2 6 15,3 0 17-15,-1-16 8 16,6-14-11-16,3-8-20 16,-1-4-5-16,-1-5-1 15,-4 1-56-15,0 2-94 16,0 7-217-16</inkml:trace>
  <inkml:trace contextRef="#ctx0" brushRef="#br0" timeOffset="195059.934">3814 4700 300 0,'0'0'194'16,"0"0"-58"-16,0 0 11 0,0 0-60 15,38 110-13-15,-27-89-48 16,-2-1-12-16,2-7-10 15,-5-3-4-15,4-3-12 16,-6-7-110-16,-2 0-165 16</inkml:trace>
  <inkml:trace contextRef="#ctx0" brushRef="#br0" timeOffset="195172.2312">3789 4434 863 0,'0'0'0'0,"0"0"-46"0,0 0-61 16,0 0-37-1</inkml:trace>
  <inkml:trace contextRef="#ctx0" brushRef="#br0" timeOffset="195637.8989">4064 4582 360 0,'0'0'465'0,"0"0"-460"16,0 0 35-16,0 0 29 15,0 0-38-15,0 0-28 16,31-104 3-16,-31 93-2 0,0 7 5 16,0 2 6-16,0 2-10 15,-5 0-5-15,-9 15-22 16,-1 12 18-16,-3 5 4 15,7 3-2-15,3-1 1 16,8 0 0-16,0-6-1 16,0-6 0-16,21-6-4 15,6-6-5-15,4-10-5 16,1 0 2-16,-1-4-5 16,2-18 7-16,-2-6-58 15,-2 0-26-15,-6 0 49 16,-10-3 47-16,-1 1 20 15,-6-2 20-15,-2 0 24 0,-4 5 3 16,0 3-12-16,0 9-9 16,0 9 8-16,0 6 2 15,-4 0-16-15,-7 4-40 16,-1 20-16-16,-1 11 16 16,7 2 0-16,6-1 1 15,6-3-2-15,39-11-16 16,15-11-94-16,12-11-322 15</inkml:trace>
  <inkml:trace contextRef="#ctx0" brushRef="#br0" timeOffset="198254.3408">5717 2801 452 0,'0'0'143'0,"0"0"-124"16,0 0 120-16,0 0-57 16,0 0-61-16,0 0-17 15,-107-12 0-15,65 12 4 16,-8 0 10-16,-6 0-2 15,-12 0-3-15,-10 0 0 16,-11 0 12-16,-14 0-4 0,-10 6 4 16,-14 1-8-1,-18 6-9-15,-20-1 18 0,-13 0-6 16,-15 2 2-16,-2 0-11 16,3 1 26-16,12 1 2 15,3-1-11-15,13 1-13 16,4 4-1-16,2-2-11 15,-8 4 4-15,4 1 5 16,-1-2-9-16,3 3-3 16,8 1 0-16,-1-1-2 15,-6 0 2-15,-4 0 0 16,-3-2 6-16,0-2-6 16,8 0 1-16,0-2 0 0,-2 0 0 15,4-1 0-15,4-2-1 16,14-1-3-16,25 1 1 15,10-4 3-15,14-1-2 16,24 1-1-16,23-5 2 16,21-3 5-16,19 2-5 15,2-4 0-15,0-1 0 16,0 0 1-16,0 3-1 16,0-3 2-16,0 1-2 15,0-1 0-15,0 0-4 16,0 0 2-16,0 0-6 15,0 9 3-15,0 3-10 16,0 10 14-16,0 6-2 0,0 10 2 16,0 10 1-16,0 6 1 15,0 10-1-15,0 4 0 16,0 7-1-16,0 6 1 16,0 0 1-16,0 5 0 15,0 5-1-15,0-5 1 16,0 2 0-16,2-4 0 15,27-4 1-15,12-4 1 16,3-2-2-16,1-5 0 16,-7 0-1-16,2-2 1 0,-5 1-1 15,-3-5 0 1,-1 1 0-16,-2-2-1 0,0-7 5 16,-2-3-5-16,-3-8 1 15,-4-5 0-15,-2 0 2 16,2-3 0-16,-4 0-2 15,2-2-1-15,-3-2 1 16,-1-4 0-16,-6-4 3 16,3-5-3-16,-1-6 0 15,1-1 1-15,2-2 2 16,-4 0-2-16,-2-3 0 16,-1 6-2-16,1-1 2 15,2 5 0-15,0-3-1 16,2 4 0-16,0-3 3 15,2-1-3-15,3 3 0 0,0-6 2 16,8 4-2-16,7-4 1 16,-4 5 3-16,2-3-3 15,-7 1 0-15,-2 0-1 16,1 2 0-16,-4 0 0 16,1-2 0-16,0 0-5 15,-5-4 5-15,0 0 0 16,3-6 1-16,5 0 0 15,0 0 1-15,8-4 3 16,3 0-3-16,3 0 3 16,10 0-3-16,9-2-2 15,10-6 2-15,12 0-2 16,6-2 0-16,3 0 1 0,4-2-1 16,-2 2 0-16,-2 0 2 15,-1-1-4-15,-2 3 4 16,1-3-3-16,2-1 2 15,6-1-1-15,7 2 0 16,6 1 4-16,13 2-4 16,-1 2 0-16,-2 2 0 15,-6-2 0-15,-6 1 0 16,-5 2-1-16,-6-1 0 16,-7 0 1-16,-7-2 1 0,-2-2 1 15,1-2-2 1,2-2 0-16,2-1 2 0,3 1-2 15,-3 1-1 1,-4 0 1-16,-7 1 1 0,-7 4 0 16,-6-2 0-16,-7 2 3 15,-2 2-3-15,-1-1 1 16,6-1 2-16,1-3 0 16,5 3 1-16,-1 0 1 15,-1 0-6-15,0 0 3 16,-2 2 4-16,-3-2 2 15,2 2-4-15,-1-2 3 16,-4 0 2-16,0 0 2 16,-11 0-9-16,-1 2 4 0,-7 0 1 15,-5 2-5 1,1-3 3-16,-2 2-1 0,-2 0-1 16,4 1 0-16,-5-3 0 15,3-1 1-15,-4 2-4 16,0 0 2-16,-4-2 4 15,1 4-7-15,-3-2 7 16,-1-2-6-16,-2 1 6 16,3-2 3-16,3-5-7 15,2-6 5-15,4-6-4 16,3-3 0-16,0 0-2 16,-1-2-1-16,-4-1 1 15,-2 3-1-15,1-8 5 16,0-1-6-16,-1-6 4 15,-1-2-4-15,1-2 2 0,0-2 4 16,-2-3-6-16,1 1-1 16,1-4 1-16,0-3 0 15,-3-4 1-15,4 3-1 16,-2 0 0-16,3 4 0 16,-2 5 1-16,0 4-1 15,-2 1 1-15,-1 1-1 16,1 0 0-16,-1 0 2 15,1 1-3-15,-1 0 1 16,-1-2 0-16,-3 1 0 16,0-3 1-16,-5-2 0 15,4-2-2-15,-6-2 3 0,3-2-4 16,-3-3 2-16,-4 1 0 16,2 2 1-16,-2-2 2 15,0-3-2-15,0 2 0 16,0-1-2-16,0 3 2 15,0 5-2-15,-4 9 1 16,-3 4 0-16,-1 3 0 16,3 6 5-16,0 5-5 15,1-4 2-15,0 5-1 16,-3-2 4-16,3-1-3 16,-3 6-2-16,0-6 3 15,0 4 0-15,1 0 0 16,-1 3-1-16,0 3-2 0,3 4 2 15,-1 2-3 1,1 0 2-16,2 3-1 0,2 2 4 16,-2 0-1-16,2 2-3 15,-2 2 5-15,2 0-3 16,-3 0-4-16,-1 0-1 16,-12 0 0-16,-22 0-20 15,-34 2-46-15,-30 18-23 16,-35 7-27-16,-17-4-167 15</inkml:trace>
  <inkml:trace contextRef="#ctx0" brushRef="#br0" timeOffset="203138.2827">5520 4724 164 0,'0'0'244'0,"0"0"-212"16,0 0 9-16,0 0 79 15,0 0-25-15,0 0-76 16,0 0-12-16,0 0 8 16,0 0 27-16,0 0-4 0,3 0-4 15,-3 0-10-15,0 0-3 16,0 0-7-16,0 0-7 15,2 0-5-15,5 0-2 16,8 0 1-16,12-7-1 16,11-6 9-16,5-3 9 15,5 0-15-15,4-2-2 16,8-2 5-16,4 0 9 16,10-4-8-16,8-2-4 15,3 0 7-15,-3-2 14 16,-8 3-19-16,-14 1 11 15,-9 2-5-15,-6 6 8 16,-14 2-5-16,-6 4 1 16,-8 6-2-16,-5 0 1 0,-6 2-6 15,-3 2 10 1,-3 0-7-16,0 0-6 0,0 0 2 16,0 0 1-16,0 0-4 15,0 0-2-15,0 0 1 16,0 0-3-16,0 0-1 15,0 0-2-15,0 0-2 16,0 0-2-16,0 14 4 16,0 9 3-16,0 3 2 15,2 6-2-15,4 4 3 0,3 5-2 16,-2 9-1 0,4 0 4-16,0 6-3 0,1-1 2 15,1-3-3-15,1 1 4 16,1-1 0-16,-1 4 0 15,1 4 2-15,-1 2 6 16,1 0-4-16,1-2 11 16,-1-1-12-16,1-7 4 15,-1-4-3-15,-2-2 2 16,1-4-4-16,-1-2-1 16,-1 0-2-16,-4 2 2 15,1-1 0-15,-3-3 0 16,2 0 0-16,-2-5-1 15,-1 0-1-15,1-1-1 16,-2-4 4-16,0-4-5 0,-2-3-1 16,0-4 4-16,-2-4 2 15,2-6-3-15,-2-1-3 16,0-4 0-16,0 1 0 16,0-3 8-16,0 0-5 15,0 0 0-15,0 0 0 16,0 0-2-16,0 0 4 15,0 0-4-15,0 0 2 16,2 0 2-16,-2 0-4 16,0 0 0-16,0 0-1 15,0 0 0-15,2 0-3 16,0 0 2-16,7 0-2 0,7 0 3 16,9 0 3-1,10 0-1-15,9-5-4 0,10-2 3 16,4-4-1-16,2 3 1 15,1-2-1-15,1 1 0 16,0-2-1-16,-1 3 2 16,-11-2-1-16,0 4 2 15,-11-2-3-15,-1 2 2 16,-1-1 5-16,-4 0-6 16,-2 1 1-16,0 0 3 15,-2 2-3-15,-5 0 0 16,-1-2 5-16,1 2-5 15,1-1 3-15,2 4-1 0,-3 0 2 16,-6 1-3 0,-2 0 0-16,-3 0-2 0,0 0 1 15,3 0-1-15,1 0 1 16,-1 0-1-16,-1 0 0 16,-1 0 0-16,-1 0 3 15,-1 0-1-15,-6 0-2 16,-3 0 1-16,-1 0 0 15,-2 0 0-15,0 0 3 16,0 0 2-16,0 0 6 16,0 0 3-16,0 0 1 15,0 0 5-15,-2-5-8 0,-11-5-12 16,-8 2 3-16,-1-6-2 16,-7 1-4-16,-5-4 5 15,-3-2-5-15,-5 2 2 16,-3 0 0-16,3 0-1 15,4 2 1-15,4 0-4 16,6 2 4-16,-1 1 1 16,2 1-1-16,4 3 0 15,1-1 0-15,6 4 0 16,3 0 0-16,2 1 0 16,2 1 0-16,2 0 0 15,0 1-1-15,3 1 3 16,0 1-4-16,1 0 2 15,1 0 0-15,0 0 0 16,2 0 1-16,0 0-1 0,-2 0-1 16,2 0 0-1,0 0 0-15,0 0-1 0,0 0 1 16,0 0-5-16,0 0 0 16,0 0 5-16,0 0-9 15,2 0 10-15,15 12 0 16,6-1-1-16,4 2 1 15,6-2 2-15,5 1-1 16,5 1-1-16,1-2 0 16,0 0 1-16,-3-4 4 15,-1-1-5-15,-5 0 0 16,-2-1 0-16,-8-1-2 0,-4-4 4 16,-9 0-1-16,-3 0-1 15,-1 0 0-15,-4 0 0 16,-2 0-4-16,-2 0 4 15,0 0 3-15,0 0-3 16,0 0 0-16,0 0 0 16,0 0-4-16,0 0 3 15,0 0 0-15,0 0 1 16,0 0-1-16,0 0 2 16,0 1-2-16,0 2 5 15,0 1-8-15,0 6 8 16,0 0-4-16,0 6 0 15,0 2-3-15,-9 4 3 16,0 4 2-16,-2 2-2 16,-2 6 1-16,-3 3-1 0,-2 2 3 15,-2 2-1-15,-4-5-2 16,-1-1 4-16,2-1-4 16,4-1 0-16,1-6 0 15,3-2 7-15,1-3-7 16,1-4 0-16,4-4 0 15,-1-4 4-15,4-5-2 16,4 0 2-16,0-4-2 16,2 2 4-16,0-3-4 15,0 0 6-15,0 0-8 16,0 0 11-16,0 0-8 16,0 0 1-16,0 0-2 15,0 0-2-15,0 0-1 0,0 0-18 16,0 0-59-16,-2-3-110 15</inkml:trace>
  <inkml:trace contextRef="#ctx0" brushRef="#br0" timeOffset="210339.1652">14836 8181 314 0,'123'61'14'0,"6"10"4"15,4 10-17-15,-4 3-1 16,-4-2-10-16,1-4-29 16,-4 1-5-16,-4-5 33 15,-2-2 11-15,-9-6 1 16,-7-2-1-16,-13-7 0 16,-20-7-43-16</inkml:trace>
  <inkml:trace contextRef="#ctx0" brushRef="#br0" timeOffset="221355.4159">17639 3957 99 0,'0'0'23'0,"0"0"-14"16,0 0-2-16,0 0 47 15,0 0 133-15,0 0 64 16,0 0-92-16,0 0-59 16,13 14-26-16,-21-22-3 15,-3-1 8-15,1-1-38 16,4 0-5-16,4 2 15 16,-1-1-18-16,3 2-9 15,0-3-6-15,0 2-9 16,0-2-2-16,0-1 0 0,0-4-3 15,0-1-1 1,0-4 1-16,0-2-3 0,-2 0 1 16,-2-2-1-1,-3 4 1-15,0 5-2 16,1 5 1-16,-1 5-1 0,-1 5-2 16,-4 0 2-16,-5 4-2 15,-13 36-8-15,-8 20 4 16,-2 18 2-16,7 8 3 15,12-2-1-15,19-3-2 16,2-9-2-16,16-8 4 16,18-12-1-16,10-8 0 15,7-13-5-15,7-12-22 16,7-13-57-16,4-6-104 0,-5-6-115 16,-8-20-83-16</inkml:trace>
  <inkml:trace contextRef="#ctx0" brushRef="#br0" timeOffset="221654.6517">17960 3980 644 0,'0'0'79'0,"0"0"-49"16,0 0 54-16,0 0 22 15,0 0-53-15,147-80-23 16,-105 80-5-16,3 17-17 15,-5 10-5-15,-7 5-1 0,-6 5-2 16,-11 1-4-16,-7-1 4 16,-9 2 4-16,0-7 2 15,-7-6 4-15,-15-4-2 16,-3-10 4-16,-6-10 2 16,-2-2-2-16,-1-18-4 15,5-31-8-15,9-14-30 16,7-10-53-16,11-3-63 15,2 10-26-15,0 11-29 16,6 18-279-16</inkml:trace>
  <inkml:trace contextRef="#ctx0" brushRef="#br0" timeOffset="222269.9568">18336 3789 144 0,'0'0'288'0,"0"0"-198"15,0 0-20-15,0 0 41 16,0 0-27-16,121-10-15 16,-86 17-20-16,4 17 18 15,0 8-45-15,-1 4-1 16,-7 2 2-16,-8 0-2 16,-10 0-8-16,-8 0 4 15,-5-5 7-15,0-8-9 16,0-4 2-16,-7-9-8 15,-2-9-2-15,-2-3 6 0,-3 0 3 16,-1-7-4-16,-3-23-2 16,3-13-10-16,7-11-15 15,8-2 8-15,0 4-1 16,6 10 3-16,9 9 3 16,5 14-1-16,-7 7 3 15,5 6 2-15,4 6-2 16,7 0 9-16,7 0-2 15,2 18 1-15,-7 6-7 16,-4 0-1-16,-5 0 0 16,-11-4 1-16,-4 0-1 15,-3-6 2-15,-2-4 1 0,1-6 3 16,-1-4-6 0,-2 0 5-16,0 0 4 0,0-4 7 15,0-22-6-15,0-9-10 16,0-12-12-16,0-2 4 15,0 9 2 1,0 8-2-16,0 14 4 0,2 12 3 16,3 6 0-16,0 0 0 15,7 5 1-15,9 14 1 16,4 7 1-16,0 6 7 16,2 3-9-16,-6 0 0 15,-3 1 0-15,-5-5 0 16,-2-5-34-16,0-8-124 15,-4-14-255-15</inkml:trace>
  <inkml:trace contextRef="#ctx0" brushRef="#br0" timeOffset="222886.7837">19127 3515 567 0,'0'0'229'0,"0"0"-152"16,0 0-48-16,0 0 40 15,0 0-8-15,134 48-37 16,-96-15-11-16,-2 5-8 16,-3-1 2-16,-10 1-1 15,-4-5 5-15,-3-5 0 16,-9-2-4-16,-3-8-1 0,-4-6 2 16,0-4-3-1,0-6-1-15,0-2 12 0,0 0-5 16,-9-13 1-16,-7-14-10 15,3-12-2-15,7-2-4 16,2-8-5-16,4 3 9 16,0 10-1-16,0 10 0 15,2 9 1-15,6 13 1 16,3 4 0-16,5 0 5 16,4 0 4-16,4 11-7 15,3 11 3-15,0 6-2 16,0 5-1-16,-4-2 2 0,-6 1 1 15,-3-6-3-15,-4 1 1 16,-3-8 1-16,-3-4 0 16,-2-5-5-16,-2-9 4 15,3-1-2-15,-3 0 3 16,0 0 7-16,0-5 10 16,0-26-11-16,-13-10-11 15,0-13-4-15,5-3-2 16,4 3-8-16,4 10 9 15,0 12 3-15,0 14-7 16,0 9 7-16,2 9-6 16,10 0-4-16,5 4 5 15,6 21 6-15,1 7 1 16,-2 8-1-16,-2 3 2 16,-4 6-1-16,0-2 2 0,-3-9-2 15,-2-8-22-15,2-10-120 16,1-17-215-16,-1-3-177 15</inkml:trace>
  <inkml:trace contextRef="#ctx0" brushRef="#br0" timeOffset="223279.3527">19856 3310 185 0,'0'0'693'0,"0"0"-693"16,0 0-10-16,0 0 10 15,44 153 34-15,-25-89 2 0,-2 0-21 16,5-7-6 0,1-14-7-16,4-13 0 0,-3-8 0 15,2-16 2-15,4-6 2 16,-4 0 9-16,1-29 6 16,-2-18-11-16,-10-9 6 15,-5-6-10-15,-8-4 2 16,-2 6-2-16,0 4 1 15,-8 7-3-15,0 17 12 16,1 13 6-16,1 9 9 16,4 10-2-16,-1 0-9 15,3 0-20-15,0 21-26 16,0 14 20-16,0 5 6 16,7 5 0-16,6 3 0 0,5-4 0 15,-1 2 8-15,6-6-8 16,2-9-4-1,-3-9-89-15,-2-9-89 0,-6-13-65 16,-6-3-18-16</inkml:trace>
  <inkml:trace contextRef="#ctx0" brushRef="#br0" timeOffset="223704.8992">20322 3148 577 0,'0'0'162'0,"0"0"-82"15,0 0-29-15,0 0-13 0,0 0-5 16,0 0-1-16,138 143 2 16,-112-100-12-16,-1 4 5 15,-5-3 0-15,-7-4-13 16,-2-4 1-16,-3-8-6 16,-4-11-3-16,-4-8 6 15,0-9-9-15,0 0 5 16,0-4 14-16,-2-24-2 15,-16-18-20-15,0-8-4 16,2-9-4-16,5-3-22 16,7 4-15-16,4 10 16 15,0 12 10-15,2 14 17 16,11 14 2-16,3 6 9 16,6 6 6-16,5 0 5 0,6 17-2 15,3 10-5-15,-2 7-4 16,-3 6-1-16,-7 3 5 15,-4 1-3-15,-5-3-2 16,-1-1-1-16,-3-4-2 16,-1-6-5-16,-2-7-29 15,1-10-117-15,3-13-214 16,-4 0-158-16</inkml:trace>
  <inkml:trace contextRef="#ctx0" brushRef="#br0" timeOffset="223859.4958">20910 3106 869 0,'0'0'113'16,"0"0"-113"-16,0 0 2 0,0 0-2 15,0 0 28-15,69 153-3 16,-53-99-6-16,-3-3-9 16,1-2-10-16,-1-11-50 15,-3-12-311-15</inkml:trace>
  <inkml:trace contextRef="#ctx0" brushRef="#br0" timeOffset="224037.9892">20877 2825 958 0,'0'0'168'0,"0"0"-155"16,0 0-12-1,0 0-1-15,0 0-45 0,0 0-77 16,35 58-254-16</inkml:trace>
  <inkml:trace contextRef="#ctx0" brushRef="#br0" timeOffset="224953.4825">21340 3021 763 0,'0'0'222'0,"0"0"-185"15,0 0 22 1,0 0 10-16,0 0-58 0,20-116-3 16,-20 90-6-16,0 4 3 15,0 6-4-15,0 8 4 16,0 8-5-16,-7 0-4 16,-8 2 3-16,-3 26-8 15,-4 14-1-15,0 12 8 16,3 4-1-16,11 1 3 15,5-1-1-15,3-6 0 16,3-8-4-16,24-4 3 16,6-9 0-16,4-12 2 15,5-8 0-15,1-11 1 0,2 0 6 16,-5-22-4 0,0-14-3-16,-7-11-2 0,-6-5-10 15,-4-6 10-15,-8-1 2 16,-6 4 0-16,-4 5 3 15,-5 10 2-15,0 10 7 16,0 11 13-16,0 13 12 16,-8 4-15-1,-4 2-13-15,-9 8-9 0,0 20-8 16,-4 10-1-16,4 6 9 16,6 4-1-16,6 0 1 15,7-9 1-15,2-3-1 16,0-6 0-16,0-4 1 15,2-7 1-15,2-12 1 0,4-5-2 16,-4-2 0-16,4 0 3 16,6-19 5-16,-1-14 2 15,2-5-5-15,1-4-3 16,-3 6-3-16,4 5 0 16,-7 12-1-16,-3 7 1 15,0 10 0-15,-2 2-7 16,3 0-9-16,8 7 3 15,6 13 13-15,5 5 0 16,0 3 1-16,2-6-1 16,0-4 1-16,0-7 1 0,-3-6-2 15,-1-5 1 1,-5 0-2-16,-2-11 3 0,-5-16 2 16,-1-13-4-1,-8-8-3-15,-4-10 3 0,0-8-1 16,-12-7 1-16,-9-5 3 15,-6-2 1-15,-2-2-1 16,0 7-2-16,2 15 3 16,6 16 8-16,6 18 7 15,9 14-7-15,4 10 21 16,2 2-12-16,0 0-21 16,0 13-17-16,0 22-11 15,8 19 28-15,19 13 2 16,11 1 1-16,9-1 3 0,12-2-6 15,9-9 1 1,1-4-1-16,-3-6 0 0,-10-6-10 16,-14-8-50-1,-15-6-27-15,-13-8-44 0,-14-5-170 16,-3-9 37-16</inkml:trace>
  <inkml:trace contextRef="#ctx0" brushRef="#br0" timeOffset="225263.9255">21886 2815 634 0,'0'0'309'0,"0"0"-279"16,0 0-11-16,0 0 7 16,0 0-25-16,0 0 1 0,115-42-1 15,-57 20-2-15,3-2-6 16,-6-2-14-16,-13 4-4 15,-7 4 16-15,-14 6 9 16,-9 5 12-16,-5 6 48 16,-5 1 10-16,0 0-27 15,4 0-33-15,3 0-9 16,5 13 0-16,3 10 4 16,-1-1-1-16,2 4-3 15,-2 1 1-15,2-2-2 16,-3-1-41-16,-3-10-216 15,-2-10-391-15</inkml:trace>
  <inkml:trace contextRef="#ctx0" brushRef="#br0" timeOffset="225437.5079">22273 2292 784 0,'0'0'388'0,"0"0"-371"15,0 0 1-15,0 0 30 16,0 0-48-16,0 0-22 16,-13-36-126-16,47 46-102 15,3 1-290-15</inkml:trace>
  <inkml:trace contextRef="#ctx0" brushRef="#br0" timeOffset="225724.1305">22523 2340 787 0,'0'0'95'0,"0"0"-59"0,0 0 25 0,0 0-14 16,0 0-3-16,138 42-16 15,-104-18-19-15,-5 4 13 16,-5 2-4-16,-8 7-7 16,-8 0 2-16,-8 3-4 15,0 3 0-15,0-7 1 16,-15-8-4-16,-3-12-2 0,-6-13 3 15,-5-3 15 1,-7-3 24-16,-2-21-28 0,-2-11-2 16,5-3-7-16,3-6-9 15,10-2-1 1,11-2-38-16,9 6-57 0,2 6-131 16,4 6-361-16</inkml:trace>
  <inkml:trace contextRef="#ctx0" brushRef="#br0" timeOffset="226123.0788">22523 2340 76 0,'161'-96'634'15,"-148"96"-569"-15,5 0-1 16,6 0 7-16,5 2-20 16,4 16-6-16,-2 6-25 0,-2 8 1 15,-2 2 6-15,-6 4 8 16,-6 2-12-16,-3-2-1 15,-6-1-9-15,-4-10-7 16,-2-7 5-16,0-4-7 16,0-5 3-16,0-5 0 15,0-6-2-15,0 0 4 16,-4 0 11-16,-8-13-5 16,-1-17-8-16,2-12-5 15,7-12-2-15,4-4-6 16,0-5-4-16,0 10 2 15,9 12 4-15,4 14-4 0,1 15 5 16,-6 9-2-16,3 3 0 16,5 3-4-16,4 20 4 15,0 9 5-15,-2 5 1 16,-5-2-1-16,1 4 0 16,-1-7 0-16,5-5-61 15,-3-14-264-15,6-13-181 16</inkml:trace>
  <inkml:trace contextRef="#ctx0" brushRef="#br0" timeOffset="226386.5719">23225 1834 942 0,'0'0'155'0,"0"0"-129"16,0 0-13-16,0 0 3 0,0 0 2 15,-63 139-7-15,63-101-6 16,3-5-3-16,21-8-2 16,7 0 3-16,3-8 3 15,1 5-5-15,-1-4 3 16,-5 2-2-16,-5 0-1 16,-5 5-1-16,-13 1 1 15,-6 9-2-15,-12 12-4 16,-30 3-34-16,-11 8-285 0</inkml:trace>
  <inkml:trace contextRef="#ctx0" brushRef="#br0" timeOffset="227069.8766">19150 5289 91 0,'0'0'1100'0,"0"0"-1075"16,0 0-25-16,0 0 24 15,0 0-5-15,0 0-19 0,-27 28-17 16,38 22 17-16,5 6 11 15,-1-1-10-15,-1-7 0 16,1-6 4-16,-1-7-5 16,-3-11-34-16,-3-12-145 15,-8-12-288-15</inkml:trace>
  <inkml:trace contextRef="#ctx0" brushRef="#br0" timeOffset="227217.1098">18978 4921 984 0,'0'0'185'0,"0"0"-143"16,0 0-26-16,0 0 4 15,0 0-20-15,0 0-7 16,-31-58-112-16,58 63-102 16,8 12-84-16</inkml:trace>
  <inkml:trace contextRef="#ctx0" brushRef="#br0" timeOffset="227637.9661">19223 4991 574 0,'0'0'374'15,"0"0"-324"-15,0 0 2 16,0 0-1-16,0 0-15 16,0 0-19-16,105-43 0 0,-65 43-11 15,6 9-3-15,2 19 9 16,1 10-1-16,-11 4 0 15,-7 4-6-15,-12 4-3 16,-9 0 2-16,-8 0 0 16,-2-9 0-16,0-9 1 15,0-12-1-15,-8-10 8 16,-4-8-10-16,-1-2-2 16,-5-14 0-16,-3-31 0 15,2-19-16-15,5-13-11 16,12-5-6-16,2 3 8 15,4 15 4-15,23 15 9 16,4 17 12-16,-2 13 4 0,-2 10 19 16,0 9-3-16,2 4-9 15,2 27-7-15,0 6 2 16,0 12 2-16,-2 5 1 16,-4 2-4-16,-5 0-3 15,-4-6-2-15,-8-12-20 16,1-14-83-16,-6-24-307 15</inkml:trace>
  <inkml:trace contextRef="#ctx0" brushRef="#br0" timeOffset="227846.8259">19898 4332 1183 0,'0'0'0'0,"0"0"-12"15,0 0 12-15,48 135 9 16,-25-50 32-16,4 9-18 16,0 4-12-16,4 0-9 15,5-5 5-15,-1-9-4 16,-1-11-3-16,-4-12-55 16,-13-16-114-16,-17-23-266 15</inkml:trace>
  <inkml:trace contextRef="#ctx0" brushRef="#br0" timeOffset="228537.0606">19975 4948 972 0,'0'0'124'15,"0"0"-82"-15,0 0 25 16,0 0-13-16,0 0-54 16,0 0-18-16,93-138-2 15,-20 94-44-15,10 0-130 16,-8 10-153-16,-12 10 62 15,-20 10 21-15,-26 12 197 16,-13 2 67-16,-4 0 174 16,0 11 34-16,-8 3-4 15,-3 3-53-15,1-3-19 16,6 2-50-16,4-4-36 16,0-4-28-16,0 0-15 0,8-8-2 15,15 0 7-15,6 0 9 16,2-18-8-16,-2-8 0 15,-6 0-2-15,-12 2-7 16,-11 0-9-16,0 0-7 16,-3 4 9-16,-19 4 3 15,-5 6 3-15,1 10 1 16,-1 0 5-16,3 6-4 16,1 20-1-16,6 5 1 15,3 10-1-15,10 5 4 16,4 1-3-16,0-1-1 15,26-4 7-15,12-10-7 0,11-8 2 16,9-12 2-16,3-12 3 16,-6 0 1-16,-8-4-6 15,-14-23-2-15,-6-4-6 16,-7-10-9-16,-7-3-13 16,-6-2 13-16,-7-4 15 15,0 0 5-15,0 2-2 16,0 5-3-16,0 6 3 15,0 8 5-15,0 7 11 16,6 4 3-16,15 2-6 16,3 0-13-16,10 3-3 15,1 2-1-15,1 5 0 16,-5 6-4-16,-4 0-4 16,-2 8 4-16,-3 14 5 0,0 6 3 15,-2 2-1-15,0 5 3 16,2-3 1-16,5-2-5 15,8-12-1-15,8-12-35 16,4-6-247-16</inkml:trace>
  <inkml:trace contextRef="#ctx0" brushRef="#br0" timeOffset="228803.9205">21425 3735 1016 0,'0'0'74'16,"0"0"-68"-16,0 0 28 15,0 0-3-15,0 0-23 0,-96 121-6 16,96-57-1-16,7 8 7 16,17 2-2-16,8 5 1 15,5-1 0-15,5-5 1 16,3 2-1-16,2-7-1 15,-2 0-5-15,-5-5 1 16,-14-3-2-16,-11-4-71 16,-15-8-95-16,0-8-189 15</inkml:trace>
  <inkml:trace contextRef="#ctx0" brushRef="#br0" timeOffset="229256.9242">21336 4667 777 0,'0'0'184'16,"0"0"-135"-16,0 0-27 0,0 0-10 16,64-138-12-16,5 88-6 15,12-3-103-15,6-6-39 16,-1 3 46-16,-8 4 102 16,-13 8 8-16,-21 10 26 15,-17 14-15-15,-18 7 43 16,-9 10 133-16,0 3-40 15,0 0-85-15,-9 0-21 0,-11 1-36 16,-4 21-10 0,1 8-3-16,1 11 1 0,4 1-1 15,7 0 0-15,8-4-4 16,3-6 4-16,0-6 0 16,10-6 1-16,7-10-1 15,1-7-5-15,3-3 5 16,3-4 3-16,0-21-3 15,1-7-11-15,-5-4-5 16,-7 2 13-16,0 2 2 16,-5 8 1-16,-2 5 0 15,-1 12-1-15,-3 4 1 16,2 3-7-16,2 0 0 16,6 0-4-16,3 5 5 15,8 5 2-15,4 0-7 16,6-6-87-16,0-4-200 0,1 0-207 15</inkml:trace>
  <inkml:trace contextRef="#ctx0" brushRef="#br0" timeOffset="229754.7381">22260 3864 527 0,'0'0'332'0,"0"0"-316"15,0 0 10-15,0 0 45 16,0 0-22-16,0 0-44 0,-6-12-3 16,6 12 2-16,0 0-2 15,-5 0 2-15,0 4-4 16,-1 18-5-16,-1 10 2 16,3 6 3-16,0 6 2 15,4-4 5-15,0-2-2 16,6-4 3-16,19-6-4 15,1-6-2-15,10-8 4 16,2-9-2-16,2-5 4 16,3-2-3-16,-4-23-5 15,-1-7-20-15,-2-4-22 16,-5-1 3-16,-7-6-42 16,-7-1 34-16,-11 0 15 0,-6-3 32 15,0-2 4-15,-12 5 5 16,-7 8 44-16,3 11 27 15,1 14 12-15,1 8-50 16,-1 3 0-16,-8 21-32 16,-2 23-8-16,1 10 1 15,11 2 10-15,13-5-1 16,0-5-5-16,35-9 0 16,21-13 1-16,19-11-8 15,10-13-52-15,0-7-214 16,-9-18-365-16</inkml:trace>
  <inkml:trace contextRef="#ctx0" brushRef="#br0" timeOffset="232272.1316">22986 1426 776 0,'0'0'54'0,"0"0"-50"16,0 0 63-16,0 0 76 0,0 0-71 15,0 0-39-15,8-21-2 16,-8 21-2-16,0 0-3 15,0 0-5-15,0 0-5 16,-10 0-7-16,-14 0-3 16,-17 0-6-16,-19 16-1 15,-19 12 0-15,-15 9-1 16,-11 9-1-16,-11 2 1 16,-9 8 3-16,-8-2-2 0,-3 0-2 15,4 0 3 1,1 3-2-16,-3 5-3 0,-9 4-1 15,-10 3 6-15,-10 2-6 16,-11-3 6-16,-1-2-1 16,-24 3 0-16,-8 1 1 15,0 0 0-15,0 1 0 16,22-9-2-16,15-3 3 16,10-6-3-16,8-3 2 15,8-9 0-15,7-2 2 16,8-3-2-16,7 0 0 15,-1-1 1-15,1-1-1 0,3 0 0 16,5 0-1-16,8-1 1 16,4 3-9-16,-4-1 5 15,4 1-1-15,0-5-3 16,-3 2-3-16,-2-7 4 16,-4-2 0-16,0-1 5 15,5-5 0-15,6 0 2 16,9-4 0-16,6-4-1 15,6-2 1-15,7-5 5 16,11 0-3-16,19-3-4 16,16 1 4-16,13-1-1 15,3 0 0-15,8 2 1 16,0-2-2-16,2 0 0 16,0 5-4-16,0 4-4 15,0 14-7-15,-2 13 15 16,-1 12 0-16,3 15 0 0,0 12 0 15,0 11 0-15,9 7 0 16,11 7 0-16,1 4 2 16,0 3-1-16,2 1-2 15,2-4 1-15,1-2 0 16,4-3 0-16,3-4 1 16,2 4-1-16,5-3 1 15,3 1-3-15,6 7 1 16,4 5 1-16,5-3 1 0,0-2 6 15,3-10-2 1,-7-8-2-16,2 0 3 0,-4-3 2 16,-6-7 2-16,1-4 1 15,-5-9-2-15,-3-6-4 16,-3-7 0-16,-5-5-1 16,-4-5 0-16,-4-7-2 15,0-2 2-15,-7-6-3 16,-1-2 4-16,-6-7-4 15,-2-8 0-15,-3-2 4 16,-4-6-4-16,3 0 1 16,-1 0 1-16,4 0-3 15,10 0 4-15,8-2 0 16,10-12 3-16,11-4-2 16,13-2-5-16,4 0 2 0,13-3-3 15,8 0 6-15,8-1-3 16,14 0 0-16,6-3-4 15,3 4 2 1,-3-4-1-16,3 1 1 0,0-1-1 16,3-4 1-16,2-1-1 15,-3 1 1-15,4-2-1 16,-2 1 1-16,3 0 1 16,1-2 1-16,3 2-2 15,2-2-1-15,0 3 1 16,0 4 2-16,-3-5-2 15,-5 1 0-15,-3-1-2 0,0-4 1 16,-1-2 0-16,5-2 1 16,-4-2 0-16,-2-2 1 15,-1 1-1-15,-3 3 0 16,-1 2 1-16,-8 7 1 16,-8 2-2-16,-8 5 0 15,-3 2 0-15,-2 0 2 16,-2 0-1-16,2 0-1 15,-2-4 0-15,0 2-1 16,1-4 0-16,-2-2 0 16,4 0 1-16,1 0-2 15,0-1 2-15,1 4 0 16,-5-2 1-16,4 3-1 0,-1 0 1 16,3 1-1-16,1-5 4 15,2 3-4-15,0-2 0 16,-5 4 1-16,0-1-1 15,-6-1 3-15,-4-1-2 16,1 2 2-16,-2-2 7 16,5-1-7-16,-1 0 10 15,2-3-10-15,-4 1-1 16,-1 4-1-16,-8 2 2 16,-6 0 1-16,-9 5-2 15,-6 4-1-15,-10 0 2 16,-9 4 6-16,-4 2 7 0,-7 2-4 15,-3 2 7 1,-6-2 8-16,-2 2-7 16,5-3-7-16,-3-7 4 15,4-3-8-15,-4-6 3 0,-2-3-11 16,0 0 3-16,-2-3 5 16,0-7-5-16,0-8-1 15,0-5-3-15,-14-8 1 16,-1-10 1-16,-3-10-1 15,-1-5-1-15,-2-2-3 16,-4 4 3-16,1 2 0 16,0-1 0-16,-5 4 0 15,-2-4 0-15,-3 7-1 16,-4 4 1-16,0-1 0 16,-2 5 0-16,3 3 0 0,3-2-1 15,3-1 1-15,-1-1-2 16,6 5 1-16,-1-1 1 15,0 6 0-15,5 0-1 16,-5 2-3-16,2 2 4 16,2 2 0-16,0-8-2 15,3 1 0-15,0 2 2 16,0 2 0-16,-1 6 2 16,4 6 0-16,-1-2-2 15,-2-3-1-15,2 3-2 16,0 2 5-16,1 7-2 15,3 2 0-15,1 3 0 0,0 4 0 16,-1-1 0-16,3 4 0 16,-1 2 0-16,6 1 0 15,-3 4 1-15,5 2-1 16,0 0 0-16,2 5 1 16,-2 0 0-16,2-1-1 15,-2 2 0-15,2-2 1 16,0 0-2-16,-3 0 1 15,5 2 0-15,-2-2 2 16,2 1-1-16,-2 2 0 16,-2 1-1-16,2-1 0 15,-6 0 0-15,4 1 0 16,-1 0 5-16,-3 2-12 16,-4 0 6-16,-12 4-2 0,-25 0-6 15,-30 6-12-15,-33 28-19 16,-34 17-16-16,-28 16-27 15,-17-3-92-15,-13-9-407 16</inkml:trace>
  <inkml:trace contextRef="#ctx0" brushRef="#br0" timeOffset="234053.9597">24255 2386 588 0,'0'0'68'16,"0"0"-67"-16,0 0 48 15,0 0 75-15,0 0-14 16,0 0-30-16,0 0-43 16,-83-32-14-16,81 32 2 15,2 0 0-15,0 0 6 16,0 0-24-16,11-4-7 0,36-13-12 16,40-9 12-1,34-14 5-15,36-10 1 16,19-4-5-16,4-8 0 15,-6 0 4-15,-11 2-2 0,-12 6-2 16,-19 12-1-16,-16 5 11 16,-25 10-11-16,-26 6 2 15,-26 7 2-15,-23 6-2 16,-11 5 15-16,-5-4 37 16,0 1-11-16,-13-2-33 15,-16-4-9-15,-12 5-1 16,-10-2-1-16,-9 1 1 0,-4 2-1 15,6 0-2-15,6-4 3 16,17 4 4-16,14-2-2 16,8 4 5-16,11 2-1 15,2-2 4-15,0 3-10 16,0-2-3-16,29 1-10 16,17 2 13-16,15 0 1 15,7 2 6-15,-7 18-5 16,-12 7-2-16,-22 12-6 15,-25 17 1-15,-8 27 4 16,-52 15-35-16,-21 4-155 16,-10-5-476-16</inkml:trace>
  <inkml:trace contextRef="#ctx0" brushRef="#br0" timeOffset="235469.4683">17401 6318 343 0,'0'0'9'0,"0"0"-9"16,0 0 0-16,0 0 5 15,0 0 8-15,69-118-5 0,-47 98-3 16,1 0-3-16,-4 0-2 16,-3-1 0-1,-7 4-1-15,-1-1-17 0,-2 1-84 16</inkml:trace>
  <inkml:trace contextRef="#ctx0" brushRef="#br0" timeOffset="236587.5908">17322 5518 664 0,'0'0'38'0,"0"0"-11"16,0 0 54-16,0 0 49 15,0 0-27-15,0 0-71 0,-88-65-9 16,63 60-12-16,-14 5 1 16,-22 0-7-16,-26 26-3 15,-31 11-3-15,-23 12 2 16,-13 8-2-16,-8 1 2 16,2 3-1-1,-8 1 0-15,-1-1 1 0,-3-7-1 16,8-6 1-16,6-6 0 15,13-6 1-15,18-8 1 16,17-5-3-16,24-7 0 16,24-6 3-16,21-4 1 15,24-5 1-15,7 2 11 16,10-1-9-16,0 8-7 0,0 8-4 16,14 12 4-1,13 18 2-15,2 15 1 0,0 14 1 16,-5 16 4-16,-4 19-2 15,-4 18 1-15,1 8 5 16,2 5 7-16,-2-2-2 16,3-7-8-16,1-2 0 15,0-4 0-15,4-4 0 16,2-13 7-16,4-7-9 16,2-5-2-16,3-7 8 15,-3-4-4-15,-2-5-2 16,0 3-3-16,1-2 7 15,-3-4-3-15,0-5-4 16,-2-6-3-16,-3-4 6 0,-1-7-3 16,-4-2-1-1,-1 0 0-15,-5-4-2 0,-1 0 5 16,-1-4-4-16,-2-5 1 16,0-10-1-16,-2-6 2 15,-3-7-2-15,0-10-2 16,-4-4 1-16,0-3 2 15,0-2 0-15,0-1 5 16,0 0 8-16,0 0 16 16,-8-12 2-16,-19-19-32 15,-11-8 3-15,-7-11-5 16,-6-5-2-16,-2-3 2 16,-1-2-2-16,-4 2 2 0,2 3-2 15,5 10 2-15,9 11-2 16,12 12 2-16,15 13 2 15,11 5-2-15,4 4-5 16,0 0-9-16,4 4 2 16,28 32 1-16,12 19 11 15,14 11 2-15,0 10 0 16,0-2 1-16,-4-4-3 16,-6-7 0-16,-5-13 0 15,-12-13 0-15,-6-12 0 0,-8-13-2 16,-5-8 1-1,1-4-1-15,7-4 2 0,9-38 0 16,15-28 17-16,10-16-15 16,8-9-2-16,-1 7-5 15,-3 14-58-15,-12 14-46 16,-17 13-275-16</inkml:trace>
  <inkml:trace contextRef="#ctx0" brushRef="#br0" timeOffset="237919.9939">17238 8869 440 0,'0'0'53'16,"0"0"-10"-16,0 0 27 15,0 0 31-15,0 0-28 16,0 0-20-16,-11 72 5 16,8-72 1-16,3 0 5 15,0 0-3-15,0 0 0 16,-2 0-9-16,0 0-3 16,-2-2-6-16,-5-12-27 0,0-6 0 15,-2-10-8-15,0-8 1 16,-1-12-3-16,-3-15 3 15,-1-14-4-15,1-17 3 16,-3-13-3-16,3-7 1 16,-4-7-5-16,4-2 0 15,-1-6 2-15,5-4-2 16,-3 3-1-16,2 3 0 16,-7 7 0-16,-2 8-1 15,-6 12 1-15,-9 6 0 16,-4 7 2-16,-5 3-2 15,-6 7 0-15,-3 5 0 0,-1 8-1 16,1 10-1-16,7 12 4 16,12 10-4-16,10 12 4 15,10 6-1-15,6 8 4 16,4 3-1-16,3 2 6 16,2 1-10-16,0 2 1 15,0 0-1-15,0 0-3 16,0 0-2-16,7 0 5 15,17 0-1-15,9 0 1 16,15 0 0-16,14-14 1 16,16-9 2-16,14-6-2 15,6-9 3-15,6-5-7 16,3-1 3-16,2 0 0 16,-4 3 2-16,-9 4-1 15,-16 7 0-15,-20 5 0 0,-17 12-1 16,-17 3 1-16,-12 4-1 15,-6 2 0-15,-8 4 3 16,2 0-2-16,1-2 1 16,1-1-2-16,3 2 0 15,-2-4 1-15,1 4-1 16,-4-1 0-16,0 2 0 16,-2-3 0-16,0 3 4 15,0-1 2-15,0-3 6 16,-12-2-6-16,-20-4-6 15,-8-1-1-15,-11-1-2 0,-5 1 3 16,-6 1 7-16,-3-2-7 16,3 1 0-16,2 5 0 15,6 3 0-15,8 3 0 16,5 0 2-16,12 0 1 16,9 0 0-16,9 0 2 15,8 0-3-15,3 0-2 16,0 2-10-16,27 10 8 15,13 2 4-15,16-4-1 16,14-5-1-16,12-1 4 16,7-1-1-16,-2-1-3 15,-10 1 1-15,-16 7 2 16,-16 7-3-16,-21 6 0 16,-19 12-2-16,-5 9 2 0,-27 11 7 15,-23 6 0-15,-2-3-6 16,4-1 4-16,13-11-5 15,17-8-4-15,16-9-33 16,2-4-57-16,9-14-137 16,11-11-701-16</inkml:trace>
  <inkml:trace contextRef="#ctx0" brushRef="#br0" timeOffset="275885.8534">18437 8774 572 0,'0'0'49'0,"0"0"33"16,0 0 55-16,0 0-32 15,0 0-56-15,0 0-6 16,0 0-11-16,0 0-5 16,-41-48-7-16,41 48-16 15,0 9 1-15,14 17-2 16,3 8 24-16,4 2 7 15,-1 2-11-15,-2 0-2 16,0-2-6-16,-1-3 1 0,-1-3-2 16,-5-8-3-1,1-4-9-15,-6-7-1 0,-2 0 0 16,-4-4-1-16,3 1 2 16,-3 1-1-16,4-4 1 15,-2-1-2-15,0 1-1 16,0-5-37-16,-2 0-87 15,0 0-278-15</inkml:trace>
  <inkml:trace contextRef="#ctx0" brushRef="#br0" timeOffset="276623.5959">18036 8620 449 0,'0'0'102'0,"0"0"-74"15,0 0 6-15,0 0 33 16,0-102-8-16,17 74-19 15,6-5-7-15,4 2 0 16,2 1 11-16,0 2 5 0,2 2-13 16,2 2 4-16,1 2-17 15,5 4-3-15,7 2-2 16,2 3-2-16,6 3 6 16,-1 2-18-16,0 2 10 15,1 3-2-15,-7 3-5 16,-5 0-6-16,-4 0 4 15,-3 0-3-15,2 13 3 16,-2 3-2-16,3 7-1 16,0 3 1-16,-3 3 3 15,4 4-1-15,-4 4-3 0,-6 2 3 16,0 1-1 0,-7 4 1-16,-4 2-1 0,-5 0 4 15,-6 3-1-15,-7 1 2 16,0 2-3-16,0 0 0 15,-3 2-1-15,-12 0 0 16,-7 0 0-16,-3-1-4 16,-1-2 4-16,-7-2-3 15,-6 1 1-15,-3-4-1 16,-3-4 5-16,-1-2-5 16,-8-1 2-16,-2-6-1 15,-4 2 1-15,-2-8 2 16,-5-3-3-16,0-7 2 15,1-8 2-15,-1-9-3 0,2 0 3 16,3-9 2-16,0-26-4 16,-1-9-4-16,7-11 4 15,5-12-5 1,13-10-3-16,11-11 3 0,19-6 2 16,8-5-2-16,8 10-9 15,30 5-18-15,0 7-71 16,-2 11-482-16</inkml:trace>
  <inkml:trace contextRef="#ctx0" brushRef="#br0" timeOffset="286751.9065">13777 11551 884 0,'0'0'76'0,"0"0"-65"16,0 0 8-16,0 0 33 15,0 0-7-15,0 0-30 16,0 0-13-16,88-115 1 16,-59 76 1-16,-5-5 7 15,-1-3-2-15,-4-3 6 16,0-5-6-16,-4-3 2 0,1-1-4 15,-6 0 0-15,0 1-5 16,-6 1 1-16,1 7 0 16,-1 8-2-16,-4 8-1 15,0 7 0-15,0 13 0 16,0 5 2-16,0 5 3 16,0 4-1-16,0 0-4 15,0 0 0-15,0 0-7 16,0 6-2-16,0 20 1 15,0 11 8-15,0 10 5 16,0 6-5-16,-2 1 0 16,0 0 6-16,2-2-3 0,0-8 2 15,0-6-2-15,0-7-3 16,0-8 1 0,2-9 6-16,9-5-7 0,0-8 0 15,2-1 1-15,3 0 2 16,6-12 9-16,3-14-9 15,2-6 3-15,-3-8-5 16,-2-2 2-16,-2-4 0 16,-1-4-3-16,-2-3 1 15,-1 5-2-15,-3 4 3 16,-4 7-2-16,-2 4 2 16,-3 7-2-16,-4 8 2 15,2 7-1-15,-2 9 0 16,0 2-1-16,0 0 0 0,0 0-14 15,0 23-6-15,0 15 20 16,0 12 1-16,0 6-1 16,0-1 0-16,0-8 3 15,0-3-3-15,9-9 0 16,11-7 0-16,5-10-4 16,8-12-9-16,7-6-22 15,5-2-83-15,-1-26-205 16,-4-4 6-16</inkml:trace>
  <inkml:trace contextRef="#ctx0" brushRef="#br0" timeOffset="287240.11">14662 10766 237 0,'0'0'226'0,"0"0"-93"16,0 0-15-16,0 0 25 16,0 0-30-1,0 0-100-15,0-20-5 0,0 58 10 16,0 10 20-16,0 4-10 15,0 4-12-15,0-2 2 16,-2 0-7-16,2-1-1 16,0-5-10-16,0-4 8 15,0-8-6-15,0-6-2 16,0-8 4-16,0-7 3 16,0-5-4-16,0-7 0 15,0-3 0-15,0 0 5 16,0 0 9-16,0-2 8 0,-4-16 16 15,-3-9-38 1,0-10-2-16,-2-7-1 0,5-9-1 16,0-2-1-16,4-3-5 15,0-3 7-15,0 6-3 16,0 0-2-16,4 7 2 16,12 3 3-16,1 7-3 15,4 9 1-15,-2 8 2 16,6 8-3-16,-3 9 1 15,1 4-3-15,4 0-1 16,-6 4 5-16,0 9 0 16,-8 6-2-16,-11 2-1 15,-2 4 4-15,0 3-1 0,-29 5 3 16,-9-2 1-16,-2-1-3 16,3-8-2-16,10-5-31 15,6-16-142-15,9-1-244 16</inkml:trace>
  <inkml:trace contextRef="#ctx0" brushRef="#br0" timeOffset="287985.6236">15179 10497 474 0,'0'0'103'0,"0"0"-55"15,0 0 24-15,0 0 23 16,0 0-19-16,0 0-41 16,-97-88-13-16,61 78-1 15,-7 2 2-15,-3-1-7 16,-6 2 1-16,1 6-7 15,-2-2 0-15,-1 3-5 16,5 0 0-16,-2 0 1 16,0 8-6-16,-5 12 2 15,-2 5-4-15,-3 4 2 16,1 5 0-16,0 4 3 16,5 5-2-16,-3 2-1 0,4 4 0 15,1 1-1-15,2 4 1 16,2 0 0-16,-3 4 0 15,2 3 0-15,-4 1 1 16,0 1 1-16,8-5 6 16,3-1-2-16,9-1-2 15,8-4 0-15,11-2-2 16,8-4 1-16,7 1 1 16,0-1-1-16,11 0 3 15,20 2 4-15,13 2 1 16,12-3 5-16,9-6 3 15,4-2-5-15,7-10-6 0,-3-2 3 16,5-8-2-16,-2-7-5 16,0-7 4-16,-1-5-2 15,4 0-6-15,-6-14 7 16,1-10-2-16,-7-8-3 16,-7-11 0-16,0-7 4 15,2-10 4-15,3-5 0 16,6 0-4-16,0-3 3 15,-9 0-4-15,-6-7 0 16,-15-3-3-16,-12-1 6 16,-16-5-6-16,-13-1 4 0,0-4-6 15,-18 3-1 1,-24 0-9-16,-16 10-37 0,-9 15-48 16,-14 25-144-1,-5 24-88-15</inkml:trace>
  <inkml:trace contextRef="#ctx0" brushRef="#br0" timeOffset="318436.0301">12345 14739 822 0,'0'0'80'0,"0"0"-55"15,0 0-3-15,0 0 82 16,0 0-24-16,0 0-55 16,0 0-20-16,0 0 0 15,-18-106 3-15,41 64 8 16,4 3-2-16,-1-1 11 16,3 4-4-16,-2 9-4 15,-3 14-3-15,-1 13-9 16,1 0-5-16,1 17 0 15,-1 23 8-15,-2 19 5 0,-6 9-7 16,-7 14-1 0,-7 13-3-16,-2-5 1 0,0-2-3 15,-4-11 0-15,-5-18 4 16,2-11-3-16,5-17-1 16,2-12 0-16,0-10 0 15,0-9-1-15,2 0-8 16,29-27 9-16,18-18 8 15,12-18-5-15,3 1-3 16,-6 3-15-16,-12 19-41 16,-11 11-86-16,-22 13-320 15</inkml:trace>
  <inkml:trace contextRef="#ctx0" brushRef="#br0" timeOffset="318952.0888">12158 14476 920 0,'0'0'43'0,"0"0"-35"15,44-135 13-15,8 87 40 16,8 4-15-16,3 11-8 16,1 10-22-16,3 13-8 0,2 10 8 15,3 0-2 1,1 26 3-16,-2 12 0 0,3 12 0 16,-5 2-5-16,-5 13-3 15,-1 3 3-15,-10 6-7 16,-9 10 0-16,-12 10 0 15,-14 10 1-15,-16 3-5 16,-2-3 3-16,-9-7 2 16,-22-7 1-16,-8-2 7 15,-2-10-4-15,-9-3 3 16,-3-14-5-16,-5-11-1 16,-6-11-1-16,-12-15-6 0,-8-16 7 15,-13-8-6-15,-5-30-1 16,-3-34 0-16,-2-28-8 15,11-38-7-15,17-27 1 16,25-25-11-16,38-6-1 16,16 13-2-16,45 31-44 15,13 38-59-15,-3 31-629 16</inkml:trace>
  <inkml:trace contextRef="#ctx0" brushRef="#br0" timeOffset="324205.2899">28741 14922 614 0,'0'0'44'0,"-37"169"-14"16,22-91-25-16,3-7 1 16,5-18 6-16,1-5-6 15,4-10-6-15,0-17-36 16,-2-21-236-16</inkml:trace>
  <inkml:trace contextRef="#ctx0" brushRef="#br0" timeOffset="324444.4414">28724 14522 997 0,'0'0'67'0,"0"0"-58"0,0 0-9 15,38 134 57-15,-14-51-13 16,5 8-19-16,0 6-17 15,1-8-4-15,-5-8-2 16,0-13-2-16,0-7-2 16,-3-15-40-16,-2-12-63 15,-2-10-145-15,-7-17-86 16</inkml:trace>
  <inkml:trace contextRef="#ctx0" brushRef="#br0" timeOffset="325054.6789">28743 14658 540 0,'0'0'56'0,"0"0"-34"0,0 0 48 16,0 0 9-16,0 0-22 16,0 0-30-16,-70 154 3 15,49-57 15-15,2 6-5 16,-2 4-12-16,3-8-6 15,3-19-4-15,6-14-8 16,5-12 0-16,1-18-8 16,3-13 1-16,0-16 0 15,0-5-3-15,0-2 0 16,0-22 8-16,12-24 7 16,7-22-15-16,1-16 1 0,-1-10-1 15,-2-9 4 1,-3-4-4-16,1 6 0 0,-1 12 1 15,-3 19 4-15,-1 24 3 16,-4 23 9-16,-2 10 9 16,0 13 1-16,5 13-23 15,7 31 5-15,8 27 24 16,1 22-3-16,4 5-17 16,2-2-7-16,2-8 3 15,3-12-5-15,-3-9-4 16,-4-13 0-16,-4-14 0 15,-7-13 0-15,-5-8-29 16,-9-11-32-16,-4-8-84 16,0 0-51-16,-26 0-12 15,-15-24-186-15</inkml:trace>
  <inkml:trace contextRef="#ctx0" brushRef="#br0" timeOffset="325198.8025">28724 15302 193 0,'0'0'224'15,"0"0"-69"-15,-114-11-46 16,96 11 32-16,11 0 0 15,7 0-48-15,0-4-50 16,9 1-37-16,32-13 0 16,23-9-3-16,26-10-3 15,12-10-20-15,5-5-96 16,-5-2-209-16</inkml:trace>
  <inkml:trace contextRef="#ctx0" brushRef="#br0" timeOffset="325533.9619">29628 14736 1042 0,'0'0'41'15,"0"0"-41"-15,0 0 59 16,0 0 2-16,0 0-20 16,0 0-30-16,2-32-10 15,3 14 1-15,-1 0 1 16,-4 0 0-16,0 4 0 15,0 0 0-15,-17 6-2 0,-8 0-1 16,-2 8 0 0,-4 0 0-16,0 4-3 0,-2 19 1 15,-1 16 2-15,3 11 2 16,2 17-1-16,11 9 2 16,11 0-1-16,7-6-1 15,25-8-2-15,37-16-3 16,28-19-23-16,21-24-60 15,16-3-98-15,0-20-147 16,-16-18-143-16</inkml:trace>
  <inkml:trace contextRef="#ctx0" brushRef="#br0" timeOffset="326067.2172">30326 14387 736 0,'0'0'75'15,"0"0"-36"-15,-154-90 60 16,84 62-4-16,-7 6-50 16,-6 4-14-16,-6 5-12 15,-4 5-14-15,-10 8 2 16,-8 0-5-16,-5 0 0 16,-4 3 1-16,2 15 7 15,2 6-5-15,-5 10 2 16,-12 8-6-16,-14 8 3 15,-1 7 4-15,13 4 30 16,17 4-10-16,20 6-20 16,17 4-1-16,19 18-4 15,18 11-2-15,23 6 5 16,21 11-2-16,2 5 2 0,46 3 0 16,16 3-1-16,19-4-1 15,13-13-4-15,10-6 0 16,12-12-3-16,5-17 3 15,2-16 1-15,4-20-1 16,-2-18-2-16,11-22 2 16,-2-4 0-16,0-22 0 15,-7-26 10-15,-13-24-7 16,-9-13-2-16,-5-19 2 16,-6-12 2-16,-5-16-5 15,-12-17 3-15,-24-9-3 0,-15-5 1 16,-24-1-1-16,-16 11-6 15,-2 13-24-15,-41 26-8 16,-15 28-22-16,-15 29-12 16,-20 33-140-16,-11 23-99 15,-4 1-160-15</inkml:trace>
  <inkml:trace contextRef="#ctx0" brushRef="#br0" timeOffset="327085.2216">28134 15762 645 0,'0'0'96'0,"0"0"-64"15,0 0-10-15,0 0 31 16,0 0 60-16,0 0-28 15,13-50-32-15,-13 50-10 16,0 0-12-16,-5 0-2 16,-21 0-23-16,-20 0-6 15,-18 11-2-15,-22 20 2 0,-26 8 2 16,-27 5 2 0,-19 6-5-16,-10 5 1 0,-7-4 0 15,2 4 0-15,-1-5-2 16,-2 2 2-16,3-8 2 15,14-2 9-15,25-5 8 16,36-12 12-16,36-12-5 16,27-7-15-16,18-6-3 15,15 0 9-15,2 0-16 16,5-6 3-16,35-25-4 16,25-15 9-16,26-14-6 15,16-4 3-15,5-3-5 0,-6 0-2 16,-15 9 5-16,-16 5-2 15,-25 13-2-15,-17 4 2 16,-12 9 2-16,-12 10 3 16,-7 3-7-16,-2 10 4 15,0-2-4-15,0 3 3 16,0 3-3-16,0 0 0 16,0 0-3-16,0 0-1 15,-7 13-1-15,-18 12 5 16,-12 18 1-16,-7 13-1 15,-8 8 0-15,-4 10 2 16,-2-1-3-16,0-5 3 16,-2-2-2-16,-2-4 1 15,5-13 0-15,7-4 1 0,12-8-1 16,16-7-1-16,13-8 2 16,9-5-2-16,0-2-1 15,15 3 0-15,33-4 2 16,20-2-1-16,26-12 8 15,22 0-3-15,11-4-1 16,4-14-1-16,-8 8 0 16,-16 10-3-16,-25 2-19 15,-20 32-39-15,-19 2-45 16,-16 1-127-16,-16-6-303 16</inkml:trace>
  <inkml:trace contextRef="#ctx0" brushRef="#br0" timeOffset="327784.3494">23721 16512 1068 0,'0'0'52'0,"0"0"-52"16,0 0 0-16,0 0 0 16,0 0 18-16,96 125 27 15,-36-44-19-15,-2 3-13 16,-8 6-8-16,-12 4-3 0,-12-10-1 16,-8-3-1-16,-7-14-8 15,-2-14-30-15,-5-20-56 16,-4-12-59-16,0-17-61 15,-8-4 35-15,-28-18-153 16</inkml:trace>
  <inkml:trace contextRef="#ctx0" brushRef="#br0" timeOffset="328017.7893">23671 16749 397 0,'0'0'106'0,"-31"-143"22"0,31 85-33 15,2 5-24 1,33 7 5-16,16 15-2 0,17 22-18 15,13 9-12-15,9 0-4 16,1 36-12-16,-6 10-9 16,-12 17-11-16,-15 2 10 15,-15 8-6-15,-24 7-1 16,-16 0-3-16,-3 4 0 16,-24 0-1-16,-19-7-2 15,-1-6-3-15,1-16-2 16,10-16-4-16,13-16-78 15,6-23-137-15,10-10-109 16</inkml:trace>
  <inkml:trace contextRef="#ctx0" brushRef="#br0" timeOffset="328350.909">24513 16625 869 0,'0'0'66'16,"0"0"-50"-16,0 0-15 15,0 0 6-15,0 0 31 16,0 0-3-16,91-60-16 16,-82 43-5-16,-3-4-7 15,-4 0-6-15,-2 4 9 16,0 5-2-16,-6 2-8 16,-16 10 0-16,-4 0 7 0,-8 24-4 15,-2 20 0-15,0 10 5 16,7 8 3-16,12 0 2 15,10-3 2-15,7-5 1 16,9-6 0-16,31-8-11 16,14-4-5-16,17-10-1 15,11-16-9-15,14-10-41 16,2 0-90-16,-7-22-108 16,-10-11-141-16</inkml:trace>
  <inkml:trace contextRef="#ctx0" brushRef="#br0" timeOffset="328818.0363">25119 16110 630 0,'0'0'51'0,"0"0"-6"0,-161-124 12 16,86 101 31-16,-15 9-8 15,-14 11-35-15,-16 3-25 16,-13 3-9-16,-11 21-7 15,-14 15 5-15,-7 11-4 16,-2 8 2-16,-7 12 3 16,3 13 1-16,1 12-8 15,16 14 48-15,30 3 3 16,32-2-10-16,41 3-27 16,36 6-12-16,15 2 2 0,39 10-6 15,36 1 10 1,25-10-6-16,29-5-1 0,20-19-4 15,20-14 0-15,16-22-1 16,11-26 2-16,2-18 1 16,-1-18-2-16,-14-5 0 15,-21-40-2-15,-24-17 6 16,-18-18-3-16,-26-18 6 16,-18-15-7-16,-25-15 1 15,-22-10 2-15,-22-7 1 16,-7 3-1-16,-29 0-2 15,-29 11-1-15,-16 14-8 16,-12 22-31-16,-13 31 1 16,-7 38-1-16,-8 26-43 15,-2 17-133-15,-2 42-124 16</inkml:trace>
  <inkml:trace contextRef="#ctx0" brushRef="#br0" timeOffset="329087.6111">23437 18293 1021 0,'0'0'37'0,"0"0"-37"0,118-7 0 16,2-48 15-1,49-21 25-15,34-25-15 0,33-8 2 16,16-2-6-16,-7 0-19 16,-16 8-2-16,-33 19-2 15,-42 21 0-15,-53 27-104 16,-53 26-351-16</inkml:trace>
  <inkml:trace contextRef="#ctx0" brushRef="#br0" timeOffset="329287.9549">24178 18356 811 0,'0'0'130'0,"-114"64"-65"0,110-60-52 16,14-4 22-16,61-62 40 16,51-33-15-16,57-35-19 15,43-16-29-15,30 2 10 16,2 15-20-16,-26 31 4 15,-37 26-6-15,-46 32-29 16,-51 27-205-16,-50 13-575 16</inkml:trace>
  <inkml:trace contextRef="#ctx0" brushRef="#br0" timeOffset="338721.4878">28546 16826 1168 0,'0'0'58'0,"0"0"-21"0,0 0-29 16,0 0-8-16,0 0 16 15,131-14 24-15,10-44-19 16,44-27-13-16,29-19-5 15,8-12-2-15,5 1-1 16,-15 7-5-16,-13 11-22 16,-17 11 25-16,-24 15 2 15,-31 12 0-15,-37 19 0 16,-40 19-49-16,-42 21-119 16,-18 0-355-16</inkml:trace>
  <inkml:trace contextRef="#ctx0" brushRef="#br0" timeOffset="339001.3716">28886 17048 953 0,'0'0'167'0,"0"0"-88"16,0 0-62-16,0 0-16 15,0 0 30-15,217-90 20 16,-12-6-4-16,40-4-28 15,13-7-4-15,-6 0-12 16,-20 14-1-16,-39 9 3 16,-39 19 1-16,-40 11-4 15,-39 14-2-15,-25 9-5 16,-23 10-1-16,-17 7-27 0,-10 5-32 16,0 6 0-16,-26 3-59 15,-21 0-176-15,-13 8 11 16,-16 4-222-16</inkml:trace>
  <inkml:trace contextRef="#ctx0" brushRef="#br0" timeOffset="346134.1353">21349 16070 861 0,'0'0'96'0,"0"0"22"16,0 0-72-16,0 0-6 15,0 0-2-15,0 0-17 16,0 0-16-16,-15 9 17 16,67 68 16-16,4 7-18 0,-2 0-13 15,-5 1 0-15,-2-5-7 16,-10-8 2-16,-6-8-2 16,-6-16-2-16,-4-17-20 15,-2-17-73-15,-3-14-150 16,-5-5-246-16</inkml:trace>
  <inkml:trace contextRef="#ctx0" brushRef="#br0" timeOffset="346416.8454">21741 16124 701 0,'0'0'185'16,"0"0"-50"-16,29-116-86 15,2 94 24-15,5 13-4 16,4 9-24-16,7 3-19 15,1 30-13-15,4 16-3 0,-3 3-5 16,-11 8 2-16,-5-3-7 16,-12 0 1-16,-13 2 2 15,-8-9-3-15,0-6 1 16,-6-4-1-16,-17-9 2 16,-6-12 4-16,-2-15-5 15,-2-4 1-15,-5-23 0 16,3-27-3-16,3-11 1 15,3-7-18-15,9 2-39 16,9 3-94-16,7 9-317 16</inkml:trace>
  <inkml:trace contextRef="#ctx0" brushRef="#br0" timeOffset="346868.2222">22213 15875 699 0,'0'0'381'0,"0"0"-328"16,0 0-42-16,0 0 11 16,62 138 41-16,-33-93-18 15,0-1-18-15,0-4-16 16,-6-3-6-16,-4-8-1 16,0-11 0-16,-5-8-2 15,-6-6-1-15,-1-4 0 16,-3 0 1-16,0-6 0 0,4-20 4 15,-4-18-2-15,3-14 3 16,-5 0-6-16,0 3-1 16,2 8-1-16,1 14 1 15,4 12 0-15,0 16-3 16,4 5-1-16,7 5-3 16,7 21 7-16,4 10 1 15,2 3 0-15,1-6 5 16,-3-7-6-16,-6-8 0 15,-8-12-3-15,-7-6 3 16,-6 0 2-16,-4-33 7 16,0-17-4-16,0-16-4 15,-16-13-1-15,-13-3 3 0,0-1-3 16,1 11-19-16,9 9-28 16,11 22-51-16,8 14-79 15,0 20-166-15,0 7 8 16</inkml:trace>
  <inkml:trace contextRef="#ctx0" brushRef="#br0" timeOffset="347384.3997">22795 15651 173 0,'0'0'343'0,"0"0"-225"16,0 0-38-16,0 0 23 16,0 0-2-16,0 0-45 15,120-45-24-15,-104 13-26 0,-3-4-5 16,-2-4 4-16,-9 10-5 15,-2 3 1-15,0 13 0 16,0 1 3-16,-11 7 0 16,-4 6 1-16,-3 0 1 15,2 10 1-15,3 13 9 16,2 13-5-16,4-1 10 16,5 10 4-16,2-1-6 15,0 6-6-15,0-6 1 16,13-8-10-16,5-6 5 15,2-8-7-15,1-7 0 16,0-7 1-16,-1-8-2 16,-1 0-1-16,-2-13 10 0,1-18-7 15,-3-8-2-15,1-5-1 16,-5-6 2-16,-2 0-1 16,3 0 3-16,-2 5-4 15,4 11 0-15,1 7-3 16,-1 8 2-16,1 11 2 15,-1 3 2-15,4 5 1 16,0 13 4-16,6 19 6 16,0 5 5-16,5-6-7 15,0 5-3-15,0-5-2 16,0-5-4-16,-4-12-1 16,-6-10-1-16,-2-4 1 15,-1-4-2-15,-3-27-3 16,-3-2-54-16,-5 2-170 15,-2 3-473-15</inkml:trace>
  <inkml:trace contextRef="#ctx0" brushRef="#br0" timeOffset="359617.7522">6332 3023 231 0,'0'0'186'16,"0"0"-176"-16,0 0-4 15,0 0 70-15,0 0-17 0,0 0-28 16,113-107-13 0,-97 96 8-16,-3 5 12 0,-1 5-5 15,-1 1-18-15,-3 0-5 16,2 0 7-16,-2 5 12 16,3 13 7-16,-4 5 16 15,-2 3-31-15,-5 2 3 16,0 1-5-16,0-2-10 15,-3-4-2-15,-1-4-7 16,-3-5 3-16,5-4-3 16,2-7 0-16,0 0-4 15,0-2 2-15,0-1-11 16,0 0-5-16,4 0 7 16,14 0 11-16,7 0 5 15,1-1-1-15,3-5 4 0,0 5-8 16,-4 1-1-1,-3 0 1-15,-2 0 0 0,-6 11 4 16,-6 3 9-16,-3 5-5 16,-5 0 9-16,0 8 1 15,-13 4 0-15,-16 3-4 16,-7-1-3-16,-1-3-7 16,-2-8-4-16,1-4 0 15,1-8-89-15,3-10-222 16</inkml:trace>
  <inkml:trace contextRef="#ctx0" brushRef="#br0" timeOffset="360266.3984">6071 2839 607 0,'0'0'53'0,"0"0"-13"16,0 0 51-16,0 0 2 16,31-104-46-16,-4 84-12 15,2 1 0-15,2 5-7 16,2 5-4-16,1 3-12 0,3 0 3 15,4 3 3-15,1 2-4 16,5 1-5-16,2 0 14 16,5 0-14-16,2 4 6 15,-2 4-3-15,0 5-6 16,-4 4 5-16,-8 1-8 16,0 4 0-16,-4 6-2 15,-2 1 4-15,-3 8 2 16,-4 1 3-16,-6 4-4 15,-4 1 4-15,-3-1-2 16,-5 4-4-16,-5-2 0 16,-3 0-2-16,-3 1 0 0,0 2-1 15,0 3 1-15,-9-1 0 16,-8-3 0-16,-4-2 0 16,-1-6 2-16,0-1 0 15,-5-4 1-15,2-3-5 16,-6 1 8-16,-6-6-6 15,-6 0 3-15,-8-4 2 16,-5-5 0-16,-4-8-6 16,-7-8 6-16,1 0-5 15,-6-11-2-15,1-21 3 16,-2-10 1-16,1-1-4 16,5-10-7-16,5-2 1 15,12-8-7-15,12-2-8 0,23-10-16 16,15-5-24-1,15-9-67-15,23-9-300 0</inkml:trace>
  <inkml:trace contextRef="#ctx0" brushRef="#br0" timeOffset="371284.4715">9380 3621 696 0,'0'0'105'0,"0"0"-62"0,0 0 5 16,0 0-34-16,0 0 23 15,19 102 24-15,0-54-39 16,-2 1-2-16,1-5 6 16,-3-4 7-16,-1-6-10 15,-3-6-15-15,-4-8 5 16,-2-8 0-16,-5-3-6 16,0-7 1-16,0-2 3 15,0 0 4-15,0 0 23 16,0 0 4-16,0-6-10 15,0-17-11-15,-16-4-20 0,1-6-1 16,-1-3 1-16,3-6 1 16,3-4-2-16,1-2-9 15,7 3 8-15,2 9 0 16,0 8-6-16,0 15 2 16,0 6 2-16,7 7-4 15,9 0-1-15,5 15 0 16,6 10 4-16,4 5 2 15,5 2 1-15,0 0 1 16,-2-1 0-16,-3-8 0 16,-12-2 5-16,-3-9-5 15,-7-4 0-15,-5-4-1 0,-2-4 1 16,1 0 3-16,-3 0 0 16,0 0 7-16,0 0 5 15,0-12-3-15,0-11-11 16,0-8-1-16,0-6 0 15,0 0-2-15,0-2-5 16,9 9 1-16,2 8 3 16,-2 12-6-16,2 8 4 15,0 2-2-15,10 0-3 16,5 18 8-16,6 10-1 16,-1 2 3-16,0 6-3 15,0-1 5-15,-2-2-2 16,-2-1 0-16,-3-3-4 15,1-8-62-15,-3-4-155 16,-7-13-158-16</inkml:trace>
  <inkml:trace contextRef="#ctx0" brushRef="#br0" timeOffset="371600.3988">10110 3784 596 0,'0'0'204'16,"0"0"-174"-16,0 0 21 15,0 0 38-15,0 0-69 16,0 0-17-16,65-129-1 16,-45 100 4-16,-4-5-3 0,-7 3 8 15,-5 4-9-15,-4-2 15 16,0 9-4-16,0 4-10 16,-11 6 2-16,0 8-4 15,2 2-1-15,-2 0 0 16,-3 16-14-16,-1 20 2 15,-1 10 9-15,7 4 3 16,9 0 2-16,0-3-2 16,18-6-2-16,22-8 2 15,5-9 0-15,4-8-6 16,-1-9-47-16,-5-7-91 16,-7 0-65-16,-9 0-59 15</inkml:trace>
  <inkml:trace contextRef="#ctx0" brushRef="#br0" timeOffset="372204.0928">10449 3575 285 0,'0'0'132'0,"0"0"-67"15,0 0 32-15,0 0 81 16,0 0-38-16,0 0-137 16,-20-52-3-16,27 75 0 15,8 10 16-15,3-3 1 16,-3 2 7-16,1-4-11 15,-3-6 1-15,-1-1-1 16,-3-10-2-16,-7 0-5 0,0-7 1 16,-2-4-4-1,0 0 14-15,0 0 3 0,0 0 13 16,0-11 4-16,0-9-28 16,-9-3-7-16,3-8-2 15,2-5 1-15,4-2-2 16,0 1-2-16,0 10-8 15,0 10 3-15,0 10 2 16,0 7-1-16,6 0-5 16,9 0-8-16,3 7 14 15,7 16 4-15,1 1 2 16,-3 4 7-16,-3-5 5 16,-5 0 0-16,-3-7-8 15,-3-6 1-15,-5-4 2 16,-2-4-7-16,-2-2 1 0,0 0 3 15,2 0 6 1,0 0 10-16,0-2 2 0,-2-15-4 16,4-10-9-16,0-9-9 15,2-4-5-15,5 5 2 16,1 8-1-16,-1 9 0 16,-1 8-2-16,0 8 0 15,1 2-1-15,5 0-5 16,1 7 7-16,1 14 2 15,4 3 3-15,-4 2 0 16,1 2 2-16,-4-4-1 16,-5-4-1-16,2-4-13 0,-5-4-49 15,-3-8-184-15,-2-4 0 16,-2 0-76-16</inkml:trace>
  <inkml:trace contextRef="#ctx0" brushRef="#br0" timeOffset="372483.2724">10975 3407 283 0,'0'0'100'0,"0"0"5"16,0 0 18-16,0 0 27 16,0 0-56-16,0 0-49 15,89-53-16-15,-71 66 2 16,-1 2-8-16,-3 7-9 16,-3-1 5-16,-5 0 10 15,-2-2-2-15,-4 0-9 0,0-5 9 16,-4 1-7-1,-11-7-4-15,-5-4 4 0,-2-4-8 16,0 0-2-16,4-8-6 16,0-16-4-16,2-4-1 15,8-5-10-15,1-4-58 16,5 5-124-16,2 1-129 16,0 8-182-16</inkml:trace>
  <inkml:trace contextRef="#ctx0" brushRef="#br0" timeOffset="373184.0522">11126 3234 377 0,'0'0'215'0,"0"0"-134"16,0 0 8-16,0 0-7 16,0 0-34-16,0 0 27 15,112 50-44-15,-95-25 8 16,1-2-15-16,-1-3-4 15,-7-3-12-15,-3-12-3 16,-3-1-4-16,-2-4 1 16,0 0 1-16,-2 0 9 15,0-1 7-15,4-17-18 16,-2-7-1-16,2 0-11 16,3-2-5-16,-1-1 2 15,3 2-1-15,-2 5 11 16,-3 2 3-16,3 7-5 15,-3 6 6-15,0 6-1 16,6 0-2-16,1 0-5 16,4 7 6-16,10 10 2 0,-1 3 13 15,5-2 2-15,-2-2-6 16,-4-5 0-16,-4-6-3 16,-1-3 0-16,-5-2 2 15,1 0-2-15,-7 0 1 16,1-18 1-16,1-4-6 15,-1-4-2-15,-4 0 0 16,0-2-1-16,-2 2 0 16,3 2 1-16,-1 4-1 0,0 8 3 15,-1 5-4-15,0 7 1 16,-1 0 1-16,6 0-2 16,3 0-11-16,10 19 12 15,-1 7-1-15,1 8 2 16,4 7 12-16,2 8 11 15,0 7-3-15,-2 8 6 16,-8 8-10-16,-10 6-6 16,-7 1-8-16,0-3 2 15,0-11-1-15,-20-11-2 16,-5-12 3-16,3-14-1 16,0-9 5-16,0-14-3 15,1-5 4-15,-6 0 10 0,6-26-2 16,2-12-3-1,15-13-13-15,4-13-1 0,31-6-5 16,21 0-17-16,3 6-45 16,-6 10-78-16,-13 12-627 15</inkml:trace>
  <inkml:trace contextRef="#ctx0" brushRef="#br0" timeOffset="378249.2388">13898 3517 757 0,'0'0'180'0,"0"0"-170"15,0 0 25-15,0 0 70 16,0 0-34-16,0 0-40 15,0 0-27-15,0-85-4 16,0 101-19-16,18 24 1 16,9 17 18-16,2 15 10 15,2 4 7-15,-4-3 4 0,-3-11 0 16,-4-10-7-16,-2-8-3 16,-2-9-2-1,-6-12-2-15,-2-7 1 0,-4-7-5 16,-4-7 0-16,0-2 3 15,0 0 3-15,0 0 12 16,0-5 14-16,0-19 5 16,-20-10-34-16,-5-8-5 15,-4-6 1-15,0-6-4 16,1-5 3-16,1 0-1 16,2-2 0-16,3 7-4 15,1 4 3-15,4 12 1 16,3 8-2-16,3 6 2 0,3 8 0 15,1 6 0 1,5 4 0-16,2 3 0 0,0 3 0 16,0 0-8-16,0 0-2 15,0 4-4-15,0 25-2 16,0 11 16-16,0 16 0 16,-9 11 3-16,-16 2 2 15,-6 0-4-15,-1-13 2 16,9-10-1-16,2-14-1 15,8-12-2-15,8-8 1 16,3-6-1-16,2-4 0 16,0-2-2-16,4 0-3 0,23 0 6 15,10-10-1-15,-2-9 1 16,-4 7-15-16,-7 3-26 16,-1 5-37-16,-1 0-54 15,-7 0-254-15,-3-5-188 16</inkml:trace>
  <inkml:trace contextRef="#ctx0" brushRef="#br0" timeOffset="378817.073">13538 3260 82 0,'0'0'611'16,"0"0"-567"-16,0 0-8 16,-23-124 46-16,30 96 11 15,22 2-71-15,13 1-12 16,7 4 1-16,11 2 7 16,5 8 5-16,1 3-1 15,3 4-9-15,1 4 0 16,-1 0 1-16,-5 4 1 15,-1 14-7-15,-3 10 1 16,-4 4-1-16,-2 8 14 16,-6 7-8-16,-6 4 2 15,-3 8-4-15,-10 2 1 0,-6 3-5 16,-4 7 5-16,-6 5-7 16,-8-2 2-16,-5 0 1 15,0-3-1-15,-5-7-1 16,-21-2-3-16,-11 1 4 15,-5-2-4-15,-4-2-3 16,-6-5 7-16,-4-4-8 16,1-6 4-16,-3-8-1 15,-5-9 0-15,-4-10 4 16,-6-7-6-16,-5-10 2 16,0 0 7-16,2-19-8 15,5-18 0-15,5-14 0 16,5-12-2-16,12-14-3 0,11-11-1 15,16-8-8-15,15-7-15 16,7-11-20-16,23-4-19 16,25 4-54-16,8 10-80 15,-4 13-487-15</inkml:trace>
  <inkml:trace contextRef="#ctx0" brushRef="#br0" timeOffset="397466.0614">3586 7227 688 0,'0'0'58'0,"0"0"-47"16,0 0 94-16,0 0-24 15,0 0-23-15,0 0-22 16,0 0-9-16,-19-55-10 16,3 55-9-16,-11 0-8 15,-9 0-5-15,-10 5 5 16,-3 9 2-16,2 2-1 16,7-5 1-16,8 0 0 15,13-7 2-15,7-1 2 0,8-3-3 16,2 2 2-16,2 1-5 15,0 5-9-15,0 8-3 16,8 10 12-16,13 12 0 16,4 8 6-16,1 7 0 15,1-2 10-15,-1 2-4 16,-1-7-3-16,-5-8 0 16,-3-8-7-16,-3-10 1 15,-5-6 3-15,-3-8-1 16,2-4-4-16,-6-2 0 15,-2 0 3-15,2 0 8 16,0 0 1-16,7-10-7 16,7-14-3-16,6-8-3 15,7 0-4-15,6-1 4 0,2 8 1 16,0 4-1-16,-1 9-2 16,-1 8 0-16,-1 4-1 15,-1 0 1-15,-4 12 1 16,-2 10-1-16,-9 5 1 15,-7 5 0-15,-9 4 1 16,-2 3 1-16,-9 5 0 16,-24 5-1-16,-8-2 0 15,-3-7 0-15,0-5-10 16,3-6-31-16,-1-9-103 16,0-15-218-16</inkml:trace>
  <inkml:trace contextRef="#ctx0" brushRef="#br0" timeOffset="398004.0567">3019 7036 616 0,'0'0'95'0,"0"0"-77"15,0 0 9-15,111-125 67 16,-51 94-36-16,9 7-10 16,7 6-15-16,-2 12 2 0,1 6-7 15,-1 0-6-15,1 14-5 16,-1 16-4-16,-2 7 2 16,-6 11 1-16,-6 13-2 15,-6 3-2-15,-5 7 3 16,-6 3-9-16,-8 0-1 15,-6 2 0-15,-5-2-1 16,-6-1 0-16,-7-4-1 16,-9 0-2-16,-2-1-1 15,0-3 7-15,-22-1-4 16,-7-2-2-16,-6-2 3 16,-2-9 6-16,0-5-7 15,-3-4 3-15,-5-13 0 16,-4-6 2-16,-4-4 4 15,-7-9-3-15,-7-10 7 0,-6 0-6 16,-12-10-6-16,-2-22 0 16,-5-13-1-16,1-12-2 15,6-11-1-15,12-11-6 16,13-7 3-16,20-6-13 16,19-14-8-16,21-5-17 15,3-7 7-15,34 3-58 16,15 10-28-16,-1 8-188 15</inkml:trace>
  <inkml:trace contextRef="#ctx0" brushRef="#br0" timeOffset="399234.2027">26364 5792 952 0,'0'0'69'0,"0"0"-64"15,0 0-1-15,0 0 7 16,0 0-6-16,-145 136 8 15,112-58 8-15,2 4-8 16,11 2-2-16,11-8-10 16,9-6 7-16,2-10-3 15,29-7-1-15,7-13 1 0,13-13-2 16,3-8-1-16,2-15 6 16,-3-4-4-1,-4-2-3-15,-6-19-1 0,-10-5 0 16,-13 2 0-16,-11-2 1 15,-9 2 0-15,0 8 1 16,-14 6 2-16,-13 10 0 16,-10 0-4-16,-10 13-6 15,-4 12 6-15,1 4 0 16,13-1 0-16,14-4-1 16,19-2-26-16,4-6-136 15,14-14-200-15</inkml:trace>
  <inkml:trace contextRef="#ctx0" brushRef="#br0" timeOffset="399716.7184">26152 5586 964 0,'0'0'58'15,"0"0"-47"-15,0 0 2 16,0 0 14-16,56-116-5 16,7 100-17-16,12 8-4 0,10 8 7 15,4 0 2-15,0 14 1 16,-2 23 5-16,-4 10-10 16,-10 15 5-16,-10 9-5 15,-12 5-1-15,-11 2-1 16,-13 7-4-1,-10-2 3-15,-15 6-1 0,-2 3 6 16,-6 2-8-16,-28 4 3 16,-10 1-3-16,-12 3 2 15,-6-2 2-15,-7-7 0 16,-1-7 1-16,-1-21 1 16,1-15-5-16,0-14 4 15,1-17 12-15,-6-17 0 16,-6-2-2-16,-6-40 5 15,1-28-12-15,-1-31-4 0,4-21-3 16,14-14-1-16,20-15-7 16,26-4-14-16,23 3-49 15,41 6-23-15,30 18-100 16,12 20-73-16,2 25-95 16</inkml:trace>
  <inkml:trace contextRef="#ctx0" brushRef="#br0" timeOffset="405700.9546">726 13385 822 0,'0'0'70'15,"0"0"-52"-15,0 0 7 16,0 0-3-16,0 0-20 16,-38 144 6-16,14-51 2 15,-10 1-1-15,6-4-6 16,5-13-2-16,5-19 0 15,16-9 4-15,2-18-5 16,0-13-4-16,6-10 3 16,12-8-4-16,11 0 1 15,7-4 4-15,4-27 10 16,9-3-9-16,-5 0 2 16,1 12-2-16,4 16-1 15,-6 6-4-15,-4 14 3 16,-5 20 1-16,-7 9 5 0,-9 7-1 15,-7 4 8-15,-9 1-6 16,-2 0 3-16,0-1 2 16,-15-6-9-16,-8-3-2 15,-6-16-43-15,0-18-302 16</inkml:trace>
  <inkml:trace contextRef="#ctx0" brushRef="#br0" timeOffset="406065.6019">1196 13944 588 0,'0'0'28'0,"0"0"-20"16,0 0 63-16,0 0 55 16,111-138-65-16,-89 92-51 15,-3 0-8-15,-9 1 2 16,-5 3-2-16,-5 2 0 15,0 5-1-15,-22 2-1 16,-7 11-4-16,0 12-2 16,4 10 6-16,1 0 13 15,3 22-13-15,6 21 0 16,5 10 2-16,6 14 5 16,4 1-6-16,8-2 10 15,23-4-1-15,9-12-9 16,11-10 3-16,4-12-1 0,5-12-6 15,1-16-2 1,-8 0-39-16,-11-4-48 0,-13-20-32 16,-10-4-2-16,-15-4-93 15,-4-5-27-15</inkml:trace>
  <inkml:trace contextRef="#ctx0" brushRef="#br0" timeOffset="406466.1321">1501 13533 147 0,'0'0'75'0,"0"0"39"15,-20-119 37-15,20 98-58 16,0 6-8-16,16 15-14 16,10 0-46-16,11 13 31 0,0 17-1 15,5 4-9-15,1 2-23 16,-3 2 17-16,-5 2-26 16,-6-7 3-16,-8-3-2 15,-8-7-3-15,-7-5 5 16,-4-5-3-16,1-8 2 15,-3-5-2-15,0 0 13 16,0 0 12-16,-11-23-5 16,-12-18-28-16,-1-17-6 15,4-16-9-15,6-16-11 16,10 0 10-16,4 3-18 16,0 17 16-16,22 22 12 15,-1 22 1-15,-2 18-1 0,2 8-16 16,5 13 11-1,3 25 5-15,5 9 7 0,-1 9 4 16,-2 3-8-16,-4-5 2 16,-2-6-3-16,-4-14-2 15,-2-14-2-15,-1-16-33 16,-5-4-153-16,-4-28-102 16,-5-24-180-16</inkml:trace>
  <inkml:trace contextRef="#ctx0" brushRef="#br0" timeOffset="406799.0827">2013 12781 731 0,'0'0'141'15,"0"0"-133"-15,0 0 6 0,0 0 29 16,-64 145-13-16,64-101-10 16,0-8-6-16,4-3-10 15,14-10 1-15,7-5 0 16,-2-4-4-16,0-8 1 15,4-6 0-15,-2 0 2 16,4 0 0-16,-2-10 1 16,2 4-4-16,-4 5 0 15,-4 1 1-15,-1 0-2 16,-4 7 0-16,-5 13 3 16,-4 9 17-16,-7 3 2 15,0 4-8-15,0 0-3 16,-5-4-11-16,-6-9 0 15,-2-10-21-15,0-13-75 16,-1 0-81-16,-1-18-68 0,-1-21-131 16</inkml:trace>
  <inkml:trace contextRef="#ctx0" brushRef="#br0" timeOffset="407038.2119">2156 12814 50 0,'0'0'502'0,"0"0"-422"16,0 0 12-16,0 0 11 15,152-65-38-15,-103 72-3 16,2 16-29-16,3 7-6 16,-3 7 1-16,-11 0-18 0,-11 3 2 15,-14-4 0 1,-7-1 3-16,-8-7 3 0,0-4-8 16,0-6 2-1,-23-8-3-15,-10-10 3 0,-10 0 8 16,-6-24-15-16,-4-16-5 15,-3-11-9-15,9-2-76 16,4-3-181-16,10 3-249 16</inkml:trace>
  <inkml:trace contextRef="#ctx0" brushRef="#br0" timeOffset="407332.772">2459 12559 627 0,'0'0'79'0,"0"0"19"16,119 25 13-16,-73-6-36 16,1 3-1-16,-3 2-38 15,-6-2-16-15,-9 4-7 16,-2-2-3-16,-9 0-2 16,-7-3-1-16,-7-2-4 15,-4-7 6-15,0-6-4 16,0-6 0-16,-13 0 12 15,-11-16 5-15,-8-19-19 16,3-14-3-16,5-9-2 16,13 4 1-16,7 10-11 15,4 12-20-15,0 14-41 0,4 7-177 16,14 3-336-16</inkml:trace>
  <inkml:trace contextRef="#ctx0" brushRef="#br0" timeOffset="407865.1874">2858 12089 719 0,'0'0'65'15,"-134"-25"-40"-15,46 23 48 16,-18 2-28-16,-12 0-41 0,-9 20 4 15,-6 12-7-15,0 10 21 16,-4 14-4-16,-1 8-7 16,-2 7-6-16,0 13 7 15,-1 10-7-15,8 6-2 16,12 10-2-16,14 11 3 16,18 5-3-16,13 22 1 15,16 15-2-15,18 13 0 16,24 13-2-16,18-1 2 15,0-6 7-15,29-5-7 16,19-17 1-16,16-19-1 16,4-18 0-16,12-22 2 0,14-20-2 15,11-21 7 1,13-22 0-16,16-29 6 0,9-9-3 16,17-53 5-16,11-32 5 15,11-27-1-15,11-30-3 16,0-19-7-16,-3-23-6 15,-12-20-2-15,-24-17 0 16,-34-19 2-16,-34 2-2 16,-41 16 3-16,-45 25-4 15,-18 41 0-15,-55 37-19 16,-29 38-50-16,-21 39-7 16,-17 38-18-16,-16 13-53 15,-7 52-54-15</inkml:trace>
  <inkml:trace contextRef="#ctx0" brushRef="#br0" timeOffset="408142.5229">267 16084 1206 0,'0'0'0'16,"0"0"-10"-16,187-192 10 15,3 16 9-15,68-54 12 0,63-48 3 16,33-29-7 0,18-3-5-16,-5 10-7 0,-18 30-4 15,-40 25-1-15,-57 42-10 16,-69 51-24-16,-77 56-78 15,-77 58-262-15</inkml:trace>
  <inkml:trace contextRef="#ctx0" brushRef="#br0" timeOffset="408348.0411">1122 15737 1048 0,'0'0'56'16,"0"0"-56"-16,0 0-19 0,97-144 19 16,42 5 30-16,46-47 4 15,34-21-8-15,24-3-13 16,13 9-10-16,-16 31-3 16,-19 33-20-16,-41 25-272 15</inkml:trace>
  <inkml:trace contextRef="#ctx0" brushRef="#br0" timeOffset="425846.3234">27627 2326 842 0,'0'0'125'15,"0"0"-125"-15,0 132 0 16,3-56 11-16,1 9 14 15,6-5 2-15,0-6-17 16,3-12 1-16,1-8-7 16,-3-10 3-16,3-6-4 15,-3-6-3-15,-3-8 0 16,4-5-24-16,-5-8-105 16,-5-4-142-16,-2-7-203 15</inkml:trace>
  <inkml:trace contextRef="#ctx0" brushRef="#br0" timeOffset="426499.2136">27615 2246 365 0,'0'0'230'0,"0"0"-196"15,79-131-20-15,-41 105 55 16,5 14 10-16,1 12-32 15,5 12-19-15,-2 25 0 16,-2 6 3-16,-12 5-4 16,-10 2-2-16,-15 3-15 15,-8-2-4-15,0 5 5 0,-33-1-3 16,-10-5-5-16,1-8 6 16,0-8-7-16,9-11 0 15,6-12 1 1,6-8 4-16,4-3 7 0,3 0 0 15,1-4-5-15,6-6-2 16,5 3-2-16,-1 7 1 16,3 0-6-16,0 0-8 15,0 0-15-15,21 4 12 16,12 14 11-16,3 5 2 16,5-1-1-16,0-5 0 15,4 0 1-15,2-7-2 0,4-7 9 16,4-3-2-1,6-7 2-15,-1-17-6 0,-2-8-2 16,-7-4 2-16,-9 1 1 16,-15 1-2-16,-9-2 5 15,-13-2 5-15,-5 2-9 16,0-3 2-16,0 6-1 16,-18 5 1-16,-2 6-2 15,2 5 2-15,0 10 3 16,3 7 7-16,-2 0-15 15,2 12-11-15,-3 25 2 16,1 19 3-16,-1 9 6 0,5 8 1 16,5-3 1-16,8-10 1 15,3-12-3-15,31-10-4 16,12-12 1-16,10-14-16 16,4-12-71-16,2 0-73 15,-6-30-82-15,-7-12-122 16</inkml:trace>
  <inkml:trace contextRef="#ctx0" brushRef="#br0" timeOffset="426952.1058">28737 2326 422 0,'0'0'180'0,"0"0"-132"16,0 0 124-16,0 0-13 16,0 0-98-16,0 0-61 0,14-20-18 15,-1 46 18-15,5 8 18 16,-1 2 4-16,2-2-6 15,-6 4-5-15,-3-4 1 16,0-4-3-16,-6-4-3 16,1-9-3-16,-1-10 1 15,-4-3-1-15,2-4 0 16,-2 0 1-16,0 0 10 16,0-5 8-16,0-18-5 15,0-13-17-15,0-10-3 16,0-6-12-16,8-2-6 15,7 4-10-15,3 10 17 16,1 11 8-16,0 14 2 16,0 8 4-16,-1 7-5 15,0 0 2-15,2 18 3 0,2 11 4 16,-1 3 8-16,-2 2-1 16,-1-2-6-16,-5-2 3 15,1-4-3-15,-7-4 0 16,-1-9-1-16,-4-2 5 15,-2-7-6-15,3-2-1 16,-1-2-1-16,3 0-1 16,-1-14-3-16,5-12-82 15,7-9-99-15,-1-8-35 16,1 2-26-16</inkml:trace>
  <inkml:trace contextRef="#ctx0" brushRef="#br0" timeOffset="427382.0955">29327 2089 220 0,'0'0'182'0,"0"0"-148"0,0 0 6 16,0 0 25-16,0 0-29 16,0 0 5-16,85 16 23 15,-72 6-17-15,3 4 1 16,-1 1 1-16,1-1-14 16,1-5-5-16,-7 0 1 15,1-7 10-15,-1-5-11 16,-6-3-14-16,-2-4-1 15,-2-2 4-15,0 0-6 16,0 0-1-16,0 0-4 0,0 0-6 16,0 3-2-16,2 3-5 15,3 0 5-15,-3-2 3 16,0-2-1-16,-2-2-2 16,2 0 0-16,-2 0 5 15,0 0 6-15,0 0-2 16,0 0 4-16,0 0-3 15,0 0-2-15,0 0-3 16,0 0-1-16,0 0-3 16,0 0-1-16,0-2-15 15,0-2-17-15,0-2 16 16,0 0 9-16,0-2-1 16,0 4 8-16,0 1 0 0,0 0 0 15,0 3-1 1,-2 0-3-16,-2 0-141 0,-5 0-170 15</inkml:trace>
  <inkml:trace contextRef="#ctx0" brushRef="#br0" timeOffset="427751.3165">29212 2406 357 0,'0'0'79'15,"0"0"-21"-15,0 0 35 16,0 0-27-16,0 0-31 16,0 0-16-16,-5-77 15 15,15 62-18-15,7-3-6 16,5-1 2-16,3 4 4 0,0-1 6 16,-6 3-14-1,-3 6 2-15,-5 1-10 0,-7 6-23 16,-2 0-194-16</inkml:trace>
  <inkml:trace contextRef="#ctx0" brushRef="#br0" timeOffset="428221.1468">29647 1913 596 0,'0'0'82'0,"0"0"-44"0,0 0 86 16,0 0-16-16,0 0-63 16,0 0-26-16,86-42-6 15,-64 56 7-15,-1 14 0 16,-4 4 1-16,-1 6-2 16,-10 4-9-16,-3 4 0 0,-3 0 0 15,0 3-6 1,-13-6 9-16,-14-4-7 0,-4-8 6 15,-1-8-9-15,3-15-3 16,2-8-15-16,7 0 9 16,1-33-16-16,5-11-35 15,5-20-23-15,9-10-1 16,0-2-106-16,0 1-99 16</inkml:trace>
  <inkml:trace contextRef="#ctx0" brushRef="#br0" timeOffset="428443.5437">29847 1448 724 0,'0'0'44'0,"0"0"-37"16,0 0 108-16,35 128-12 15,-19-66-23-15,1 7-42 16,2-2-9-16,-1 0-9 15,-1-1-5-15,-3-6-12 16,-1-4 1-16,-2-10-4 16,-7-6-12-16,-1-8-56 15,-3-10-212-15,0-12-198 16</inkml:trace>
  <inkml:trace contextRef="#ctx0" brushRef="#br0" timeOffset="428602.141">29820 1935 822 0,'0'0'95'0,"0"0"-19"0,0 0 22 15,0 0-98-15,0 0-3 16,160-98-26-16,-79 68-171 16,-10 1-226-16</inkml:trace>
  <inkml:trace contextRef="#ctx0" brushRef="#br0" timeOffset="428897.644">30287 1792 222 0,'0'0'184'0,"0"0"-96"15,0 0 24-15,0 0 8 0,0 0-8 16,0 0-47-16,32 13-20 16,-3-34-24-16,2-3-21 15,-2-2-11-15,-9-4-16 16,-7 0 23-16,-3 2 4 15,-8 2 2-15,-2 4 7 16,0 6 1-16,-2 5 3 16,-16 10 6-16,-5 1-6 15,-8 12-13-15,-7 22-3 16,3 10 3-16,1 4 6 16,7-1 5-16,15 0 7 0,12-4-12 15,0-3 3 1,33-8-4-16,27-12-5 0,13-11-71 15,8-6-315-15</inkml:trace>
  <inkml:trace contextRef="#ctx0" brushRef="#br0" timeOffset="429465.012">29209 3282 847 0,'0'0'10'0,"0"0"2"15,10 157 27-15,5-95 25 16,5 4-20-16,1 1-18 0,-4-12-15 16,-3-10-8-1,-8-17-3-15,1-11 3 0,-7-4 5 16,0-9-2-1,0-4 14-15,0 0 20 0,-2-14 24 16,-17-22-39-16,-8-19-21 16,2-10 6-16,2-10-10 15,3-3-8-15,7 1 8 16,10 9-11-16,3 4 10 16,3 14 0-16,26 7-1 15,2 14 2-15,-2 10-3 16,-2 10 2-16,-1 9-4 15,-2 0-3-15,-1 5 3 16,-5 22-5-16,-5 9 10 0,-11 8 0 16,-2 8 1-16,-8-2-5 15,-24-1 4-15,-3-8-12 16,4-5-70-16,6-11-169 16,7-13-267-16</inkml:trace>
  <inkml:trace contextRef="#ctx0" brushRef="#br0" timeOffset="429654.9256">29601 2982 500 0,'0'0'95'0,"0"0"-95"15,0 0-7-15,0 0 7 16,0 0-25-16,0 0 7 15,3 12-79-15,-3-7-248 16</inkml:trace>
  <inkml:trace contextRef="#ctx0" brushRef="#br0" timeOffset="430114.6853">29791 2938 518 0,'0'0'290'0,"0"0"-290"15,0 0 0-15,0 0 52 0,-2 104 5 16,2-52-21-1,0 2-9-15,6-6-9 0,8-6 15 16,-5-10 0-16,2-6-15 16,-2-9-9-16,0-7 9 15,5-9-8-15,9-1 9 16,16-1 3-16,14-28 2 16,11-6-22-16,2-4-2 15,-11-1-140-15,-17 6-316 16</inkml:trace>
  <inkml:trace contextRef="#ctx0" brushRef="#br0" timeOffset="430451.5077">30455 2779 1002 0,'0'0'146'0,"0"0"-145"15,0 0 8-15,0 0 20 16,0 0-7-16,0 0-14 16,11-20-5-16,-9 16 4 15,0 0-3-15,-2-1-1 16,0 0-3-16,0 2-2 16,-15 3-5-16,-5 0-8 15,-2 0 7-15,-9 19 3 16,-1 12-1-16,4 8 2 0,1 7 4 15,9-3 1-15,11-6 5 16,7-7-3-16,23-6-2 16,37-10-1-16,24-14 10 15,9 0-10-15,-6-11-61 16,-22-16-541-16</inkml:trace>
  <inkml:trace contextRef="#ctx0" brushRef="#br0" timeOffset="431065.9113">28111 890 630 0,'0'0'131'15,"0"0"-24"-15,0 0 22 16,0 0-32-16,0 0-97 16,0 0 9-16,-4 67-9 15,35 9 24-15,7 8 12 16,2 4-12-16,-1-4-6 15,0-4-10-15,-8-11-2 16,-4-9-1-16,-10-14-5 16,-1-8-11-16,-9-12-35 15,-7-14-192-15,0-12-309 16</inkml:trace>
  <inkml:trace contextRef="#ctx0" brushRef="#br0" timeOffset="431442.6511">27970 1456 377 0,'0'0'444'0,"0"0"-427"15,0 0-3-15,0 0 33 16,0 0-45-16,0 0-2 16,195-67 0-16,-105 36-3 15,-3-4-2-15,-8 1 2 0,-12 4 3 16,-16 6 1-1,-15 6 4-15,-21 8 14 16,-8 8 28-16,-7 2 38 16,0 0-19-16,0 3-66 0,0 24 0 15,-3 9 0-15,-3 6 18 16,6 4-3-16,0 0-5 16,6-6-4-16,28-5 1 15,8-13 4-15,0-14-7 16,1-8 4-16,-3-21-1 15,-7-24-2-15,-4-11-4 16,-10-3-1-16,-17 9-7 16,-2 16-1-16,-34 24 4 15,-44 10-63-15,-36 20-191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17T10:24:37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1535 980 748 0,'0'0'213'0,"0"0"-212"0,0 0 35 0,0 0 72 15,0 0-34-15,0 0-43 16,0 0-31-16,-7-22-12 15,7 56-16-15,0 19 28 16,9 16 15-16,2 6 1 16,-2 1 4-16,0-3-2 15,-5-3-8-15,1-7-3 16,-5-7-3 0,0-3 1-16,0-13 0 0,0-8-4 15,0-7 1-15,0-8-2 16,0-9-13-16,2-8-53 0,0 0-60 15,0-10-25-15,-2-19-153 16,0-14-219-16</inkml:trace>
  <inkml:trace contextRef="#ctx0" brushRef="#br0" timeOffset="347.1997">1223 1083 681 0,'0'0'143'0,"0"0"-94"16,0 0 48-16,0 0-24 0,0 0-18 0,0 0-24 0,-58-25-22 0,58 25-9 0,15-6-12 0,30-5 9 16,26-10 3-1,12-5 0-15,2 3-9 0,-6 9-43 16,-12 7-70-16,-13 7-76 15,-19 8-120-15</inkml:trace>
  <inkml:trace contextRef="#ctx0" brushRef="#br0" timeOffset="468.2056">1317 1794 796 0,'0'0'130'0,"0"0"-129"0,0 0-1 0,0 0 0 0,0 0 9 0,0 0-8 0,77 16-1 0,-3-39-34 0,1-4-151 0,-10 0-66 16</inkml:trace>
  <inkml:trace contextRef="#ctx0" brushRef="#br0" timeOffset="1232.2857">2395 904 482 0,'0'0'364'0,"0"0"-338"15,0 0-10-15,0 0 68 0,0 0-51 0,0 0-33 0,42 6-18 16,-20 30 18-16,10 14 17 15,-1 6-7-15,-4 13 22 16,2 5-4-16,-14 2-3 0,-3 4-4 16,-2-5-4-1,-3-5-5-15,-1-8-8 32,0-6 3-32,-2-7-5 0,-2-10-2 15,2-8-1-15,1-9-43 16,-3-11-79-16,2-11-212 15,-4 0-129 1</inkml:trace>
  <inkml:trace contextRef="#ctx0" brushRef="#br0" timeOffset="1641.3906">2348 1412 616 0,'0'0'280'0,"0"0"-267"0,0 0 5 16,0 0 61-16,0 0-28 0,0 0-51 0,-13 0-6 0,32 0-2 16,22 0 8-16,19-14 12 0,15-8-12 0,4-5-26 15,-10 5-44-15,-13 4-69 0,-23 3-274 16</inkml:trace>
  <inkml:trace contextRef="#ctx0" brushRef="#br0">1799 1492 665 0</inkml:trace>
  <inkml:trace contextRef="#ctx0" brushRef="#br0">2909 1492 572 0,'0'0'266'0,"0"0"-266"0,0 0 0 16</inkml:trace>
  <inkml:trace contextRef="#ctx0" brushRef="#br0">3885 1323 413 0,'0'0'196'0,"0"0"-161"16,0 0 31-16,0 0 4 0,0 0-2 16,0 0-46-16,133 63 1 0,-106-23 15 15</inkml:trace>
  <inkml:trace contextRef="#ctx0" brushRef="#br0" timeOffset="4416.2832">4768 1211 659 0,'0'0'234'0,"0"0"-208"0,0 0 14 0,-135 4 9 15,89 26-7-15,6 10-22 0,2 2-5 0,9 4-6 0,5 1 2 0,8-1-4 16,7-4 2-16,9-4-4 15,0-4-2 1,5-6-2-16,17-9 1 0,3-4 2 16,3-13 7-16,-1-2-5 15,4 0 3-15,-2-24 4 16,2-6-8-16,-4-10 3 16,0-2-8-16,-5-7 1 15,-2 2 1-15,-2 4-2 16,-5 7-5-1,-3 12 5 1,-4 11 0-16,-6 8 0 16,0 5 0-16,0 0-12 0,0 3-6 0,0 18-11 15,0 9 29 1,2 7 0-16,7-2 0 16,0-3 2-16,9-4-2 0,2-3 1 0,5-7-1 15,2-8 1-15,-1-7 2 16,-2-3 2-16,-1 0 3 0,2-19 2 15,-2-13-4 1,0-11-1-16,-1-7-4 0,1-7 3 16,-6-14 0-16,-1-5-1 15,-7-7 0 1,-7 5-2-16,-2 8 3 16,0 20-2-16,0 22 6 0,0 16 13 15,0 11 22-15,0 1-38 16,0 1-5-16,-6 33-24 15,-3 12 24-15,4 8 0 16,5 5 2-16,0-2-1 16,0 2 0-16,9-1-1 15,2-6-60-15,-7-6-243 16,-4-6-428-16</inkml:trace>
  <inkml:trace contextRef="#ctx0" brushRef="#br0" timeOffset="5856.9556">1849 1542 349 0,'0'0'526'15,"0"0"-526"-15,0 0 0 0,0 0 30 16,0 0-14-16,0 0-16 16,0 0-6-1,112 38 6-15,-91 1 11 0,2 2-4 16,-7 1 11-16,-8-4-3 15,-1-5 9-15,-5-5-9 16,-2-10-1-16,0-4-7 16,0-6 10-16,0-7-5 15,0-1 0-15,0 0 7 16,0 0 18-16,0-4 32 16,0-14-18-16,-9-10-48 15,3-7-3-15,4-9-1 16,2-6-4-16,0 0 2 0,6 3-2 31,17 11 5-31,-2 8-4 0,4 8-3 0,-2 8 7 16,-4 9 3-16,1 3-3 15,1 0-12-15,0 25 12 16,4 7-1-16,0 6 2 16,2 8 1-16,-3 3-1 15,1-4 4-15,-1-3-3 16,-2-3-2-16,3-9 0 15,4-15-109-15,4-12-351 16</inkml:trace>
  <inkml:trace contextRef="#ctx0" brushRef="#br0" timeOffset="6419.0376">3035 1538 733 0,'0'0'53'15,"0"0"-52"-15,0 0 50 16,0 0 17-16,0 0-55 0,0 0-8 16,-4 1-4-16,4-1 0 15,12 0 2-15,11-6 14 16,0-8-1-16,7-9-8 15,-4-3-5-15,3 1-3 16,-8 0 2-16,-8 4-2 16,-9 4 3-16,-4 2 0 15,0 6 1-15,0 2 0 0,-6 7-4 16,-21 0-2-16,-7 0-15 16,-5 22-1-16,-7 8 13 15,9 3 5-15,3 2 0 16,10 4 0-16,11-1 1 15,4 0 2-15,9-3-2 16,5-4 1-16,32-9 0 16,17-8-2-16,10-12-9 15,3-2-56-15,-2-8-93 16,-9-16 0-16,-5-4-108 16</inkml:trace>
  <inkml:trace contextRef="#ctx0" brushRef="#br0" timeOffset="7838.3551">3339 1421 222 0,'0'0'35'0,"0"0"-34"15,0 0-1-15,0 0 0 0,0 0-55 16</inkml:trace>
  <inkml:trace contextRef="#ctx0" brushRef="#br0" timeOffset="8323.705">3339 1421 746 0,'36'-63'81'0,"-36"63"-79"0,0 0-2 0,0 24-25 0,0 11 25 0,0 15 26 0,7 4 7 0,-1 2 4 0,-1 1 11 0,1-7-12 0,-1-6-3 0,0-9-10 0,-1-11-7 0,-2-10-6 0,0-7-5 0,-2-5-2 0,3-2 3 0,-3 0 8 0,0 0 7 16,0-9 13-16,0-19 16 0,0-9-50 0,0-7-2 0,0-6-10 15,0-2-8-15,0 0 4 16,0 6 2-16,0 12 6 16,0 9 1-16,0 9 7 15,0 8 2-15,0 4-2 16,0 2-1-16,0 2-2 16,0 0-21-16,0 0-113 15,0 0-148-15,-3 0-113 16</inkml:trace>
  <inkml:trace contextRef="#ctx0" brushRef="#br0" timeOffset="12827.6954">4591 2067 279 0,'0'0'92'16,"0"0"-69"-16,0 0-23 16,-102-122-51-16,91 98 9 0,4 4 37 15,5 4-97-15,0 2-75 16</inkml:trace>
  <inkml:trace contextRef="#ctx0" brushRef="#br0">3475 1294 486 0,'0'0'77'0,"0"0"-73"0,0 0 9 0,0 0 58 0,0 0 12 0,-22 8-60 0,22-8-11 0,0 3 12 0,0-1-4 0,0 0 1 0,0 2 0 0,2-2-8 0,12 2-3 0,3-4-2 0,6 0 4 15,4 0-7-15,4 0-2 0,2 0 3 0,-2 0-5 0,-2-2 1 0,-6-2-2 0,-6 4 0 0,-3 0 0 0,-7 0-2 0,-3 0-2 0,-4 0-8 0,0 6-8 0,0 14 20 0,-18 8 5 16</inkml:trace>
  <inkml:trace contextRef="#ctx0" brushRef="#br0" timeOffset="14432.1768">3767 1498 614 0,'0'0'10'0,"0"0"-7"16,0 0 12-16,0 0 1 16,0 0-15-16,0 0 9 15,0 0 5-15,101-62 16 16,-82 62 6-16,-3 0-17 16,-1 0-15-16,-1 12-4 15,1 11 5-15,-3 8 12 16,-1 5 11-16,-5 3 9 0,-1 4-2 15,-1 0-10 1,-4-8 1-16,0 1-14 0,0-6-3 16,0-3-5-16,0-5 2 15,0-8 3-15,0-7-6 16,0-3-1-16,0-1 4 16,0-3 3-16,0 0 16 15,0 0 33-15,-4-18-10 16,-1-7-45-16,3-4-4 15,2-6-1-15,0-3-3 16,0-4 1-16,5-2-3 16,9 4-3-16,3 3-1 15,1 6 10-15,-1 5-2 16,4 6 0-16,-3 5 2 0,-3 7-7 16,1 7 3-16,-3 1 2 15,3 0-2-15,1 16-8 16,-1 12 11-16,2 6 1 15,-4 6 2-15,-4 4 5 16,-1-2 3-16,1-2-8 16,-2-2-1-16,1-1-1 15,0-4 0-15,4-4 0 16,3-4-48-16,-5-6-103 16,-4-5-142-16</inkml:trace>
  <inkml:trace contextRef="#ctx0" brushRef="#br0" timeOffset="15519.3985">6147 1207 682 0,'0'0'154'0,"0"0"-128"16,0 0-26-16,-116-66 10 15,87 66 63-15,0 0-36 16,-2 14-37-16,-9 26-4 0,-5 17 4 16,-1 16 4-16,-2 7 5 15,9 4 13-15,7-4-14 16,14-13-1-16,16-11-4 16,2-15-2-16,2-14 1 15,19-13-2-15,5-12 0 16,8-2 6-16,8-21-2 15,9-20 6-15,3-9-7 16,-1-6-1-16,-4 0 3 16,-9 0-3-16,-1 4-1 15,-8 9 1-15,-12 13-2 16,-7 14 2-16,-10 12 1 16,-2 4 2-16,0 0-5 0,0 18-39 15,0 14 39-15,0 8 2 16,11 7 2-16,9-2 5 15,6-4-9-15,11-9 0 16,7-11-2-16,5-10-76 16,2-11-109-16,0-2-28 15,-6-28-203-15</inkml:trace>
  <inkml:trace contextRef="#ctx0" brushRef="#br0" timeOffset="15965.9401">6632 1231 603 0,'0'0'228'16,"0"0"-189"-16,0 0-39 0,0 0 0 16,0 0 22-16,-27 115 24 15,16-62-18-15,9-3-21 16,2-3 4-16,0-7 2 16,0-6-5-16,9-12-5 15,-2-10-1-15,-2-8 0 16,-3-4 5-16,-2 0 6 15,0-2 24-15,0-24-1 16,0-8-36-16,0-9 0 16,0-1 4-16,0 2-2 15,0 5-2-15,0 2-2 16,0 7-1-16,13 5-3 0,9 0 0 16,7 4-5-16,11 5-20 15,7-1-1-15,6 0 4 16,-1 6-4-16,-7 1 19 15,-14 4 7-15,-14 4 4 16,-8 0-1-16,-7 0-6 16,-2 12-13-16,0 16 22 15,0 8 1-15,0 8 34 16,-11 4-2-16,3 2-11 16,8 1-13-16,0-8-8 15,24-4-2-15,20-17-87 16,10-13-143-16,2-9-121 0</inkml:trace>
  <inkml:trace contextRef="#ctx0" brushRef="#br0" timeOffset="16301.2182">7384 1279 809 0,'0'0'120'15,"0"0"-112"-15,0 0 17 16,0 0-7-16,0 0-18 15,0 0-10-15,77-58 7 16,-57 42 2-16,-7 2 1 16,-7-2-3-16,-6 4 6 15,0 1-11-15,-19 4 8 16,-14 7-21-16,-7 0 8 0,-9 6 4 16,-3 20 9-16,4 10 0 15,1 8 4 1,7 8 15-16,6 4-4 0,12 0-8 15,15 0-4-15,7-3 3 16,18-9-2-16,29-5-4 16,13-14-2-16,7-17-10 15,-1-8-45-15,1-2-49 16,-4-32-56-16,-10-10-68 16,-8-6-87-16</inkml:trace>
  <inkml:trace contextRef="#ctx0" brushRef="#br0" timeOffset="16833.4599">7673 1141 299 0,'0'0'115'16,"0"0"-79"-16,0-127 91 0,0 114-7 16,0 8 57-16,0 5-90 15,0 2-87-15,0 30-78 16,-2 16 78-16,-3 13 22 16,1 8-3-16,2 6 5 15,0 5 2-15,2 1-10 16,0-5 0-16,0-8-8 15,0-12-1-15,0-14-6 16,0-18 4-16,0-10-1 16,0-12-3-16,0-2 7 15,0-7 27-15,0-24-21 0,0-13-14 16,0-14-50 0,8-7-6-16,13 2-79 0,8 0-48 15,-1 14 150-15,3 12-6 16,-2 16 39-16,-4 10 2 15,-5 11 26-15,-5 5-9 16,1 24-6-16,-1 11 48 16,4 7-2-16,-1-1-17 15,3-2-16-15,6-5-9 16,4-10-6-16,1-11-7 16,1-16-4-16,-4-2-24 15,0-10-43-15,-6-23-27 16,-6-4 27-16,-3-6 39 15,-8-1 28-15,1 6 33 0,-5 8 24 16,0 14 79-16,-2 12 5 16,0 4-14-16,0 0-111 15,0 4-16 1,0 20-51-16,0 10 51 0,0 9 8 16,0-3-5-16,0-3-3 15,0-4-3-15,16-13-163 16,-1-14-212-16</inkml:trace>
  <inkml:trace contextRef="#ctx0" brushRef="#br0" timeOffset="16998.2582">8201 888 1058 0,'0'0'79'16,"0"0"-71"-16,0 0 14 15,0 0-22-15,0 0-21 16,0 0-280-16,78-25 23 16</inkml:trace>
  <inkml:trace contextRef="#ctx0" brushRef="#br0" timeOffset="17201.2483">8643 706 991 0,'0'0'0'15,"0"0"-24"-15,0 0 24 16,2 140 83-16,2-56-33 0,0 9-19 16,-4 7-5-16,2-2-5 15,3-6-13-15,-3-7-7 16,-2-16-1 0,0-9-49-16,0-16-77 0,-25-15-198 15,-3-23-189-15</inkml:trace>
  <inkml:trace contextRef="#ctx0" brushRef="#br0" timeOffset="17348.1432">8335 1246 890 0,'0'0'244'16,"0"0"-236"-16,0 0-8 0,0 0-2 15,175-97-3-15,-63 69-7 16,4 2-247-16,-7 1-405 15</inkml:trace>
  <inkml:trace contextRef="#ctx0" brushRef="#br0" timeOffset="17643.6391">8986 1349 385 0,'0'0'356'0,"0"0"-343"0,0 0-13 16,0 0 115-1,0 0 6-15,149-47-96 0,-92 20-25 16,-5-3-25 0,-7-2-53-16,-16 2 44 0,-14-2-22 15,-15 2-42-15,0 5 44 16,-25 7 54-16,-8 10 23 16,-7 8 8-16,-5 0-6 15,-4 25 7-15,4 13 46 16,3 10 1-16,9 10-15 15,13 2-20-15,15 0-22 16,5-3-22-16,38-11-6 16,24-9-24-16,17-16-183 15,6-17-172-15</inkml:trace>
  <inkml:trace contextRef="#ctx0" brushRef="#br0" timeOffset="17982.4223">9736 1155 387 0,'0'0'603'16,"0"0"-603"-16,0 0-7 15,0 0 6-15,0 0-8 16,0 0-10-16,-4-3-67 16,4-3 57-16,2-1 29 0,4-8 13 15,-6-2-13 1,0-3-10-16,0-4 10 0,0 2 3 15,-8 1 12-15,-11 6-7 16,-2 8 3-16,-4 7 26 16,-12 0-37-16,-6 22-7 15,-8 16 7-15,-1 12 8 16,8 9 18-16,10 1-10 16,15 2 27-16,12-5-18 15,7-2-19-15,19-11-4 16,33-7-2-16,13-17-43 15,3-19-84-15,4-1-118 16</inkml:trace>
  <inkml:trace contextRef="#ctx0" brushRef="#br0" timeOffset="18234.5828">10081 671 764 0,'0'0'164'15,"0"0"-82"-15,0 0-82 16,0 0-20-16,0 0 20 16,0 171 13-16,-11-73 14 15,-7 10 4-15,3 2-2 16,1-3-3-16,8-7-22 16,6-13 2-16,0-18-6 15,0-14-67-15,0-23-85 16,0-14-95-16,-11-18-30 15</inkml:trace>
  <inkml:trace contextRef="#ctx0" brushRef="#br0" timeOffset="18365.1603">9772 1283 785 0,'0'0'48'0,"0"0"-48"16,0 0-37-16,0 0 8 15,0 0-39-15,182-58-80 16,-113 38-260-16</inkml:trace>
  <inkml:trace contextRef="#ctx0" brushRef="#br0" timeOffset="19016.1413">10197 1149 488 0,'0'0'43'0,"0"0"-20"16,0 0 86-1,-6 142-1-15,1-92 13 0,3-2-50 16,2-4-32-16,0-6-21 15,0-10-6-15,0-8-6 16,0-12 3-16,5-8-4 16,-1 0-1-16,9 0 11 15,5-28 3-15,9-8-18 16,2-10-10-16,0-6-9 16,2 0-9-16,0 4-23 15,7 6 10-15,0 15 31 16,-5 12 10-16,-8 7 5 0,-11 8 10 15,-4 0 5-15,3 0-18 16,3 12 6-16,0 8-4 16,2 2 13-16,-3 0-10 15,-3-4-1-15,-4-3 0 16,-1-6-2-16,-3-5-1 16,-1-4-2-16,-1 0-1 15,3 0 9-15,-3-10-9 16,4-18-29-16,5-6-32 15,1 0 31-15,1 0 7 16,-1 7 23-16,-4 12 14 16,-3 7 23-16,-3 8 12 15,0 0-47-15,4 3-2 0,6 20 0 16,1 1 5 0,5 2 15-16,4 0-10 0,5-2-1 15,8-3 1-15,6-6 6 16,-1-11-9-16,0-4 2 15,-9 0-5-15,0-26 5 16,-4-4-9-16,-2-4-10 16,-7-3-9-16,-12-2 3 15,-6 3 16-15,0 0 10 16,-14 8-10-16,-1 9 0 16,-1 11 15-16,1 8 0 15,-3 0-15-15,-4 23-8 16,-2 9 8-16,5 5 16 15,11 1-3-15,8 0-6 0,0-3-7 16,29-3-13-16,27-10-24 16,12-12-104-16,8-10-168 15</inkml:trace>
  <inkml:trace contextRef="#ctx0" brushRef="#br0" timeOffset="19182.4456">11373 824 1114 0,'0'0'84'0,"0"0"-47"16,0 0 20-16,0 0-14 15,0 0-43-15,0 0-14 16,-15-12-52-16,11 30-103 16,0 2-117-16</inkml:trace>
  <inkml:trace contextRef="#ctx0" brushRef="#br0" timeOffset="19306.33">11325 1195 824 0,'0'0'0'0,"0"0"-13"0,0 0 11 16,0 0-7-16,0 0-229 0</inkml:trace>
  <inkml:trace contextRef="#ctx0" brushRef="#br0" timeOffset="19882.9572">831 3148 932 0,'0'0'110'15,"0"0"-110"-15,0 0-110 16,0 0 49-16,168-6 61 15,40-26 96-15,102-24-32 0,91-25-33 16,109-21-22 0,97-20 15-16,89-8 16 0,91-5 0 15,40 11 16-15,17 16-33 16,-31 19 3-16,-71 17-13 16,-91 4-11-16,-121 10-2 15,-106 4-1-15,-104 3 1 16,-104 19 3-16,-87 14-3 15,-77 9-55-15,-52 9 4 16,-83 0-76-16,-75 7 57 16,-80 18-300-16,-72 13-254 0</inkml:trace>
  <inkml:trace contextRef="#ctx0" brushRef="#br0" timeOffset="20252.2904">1245 3435 1180 0,'0'0'0'16,"0"0"-47"-16,0 0-129 15,161 11 176-15,59-53 67 16,109-31 25-16,126-28-42 15,114-19-27-15,88-13-16 0,69-5-6 16,14 3 7-16,-2 4 29 16,-30 8-16-16,-53 21 1 15,-67 10-18-15,-77 21 7 16,-89 13-8-16,-87 10-2 16,-90 14-1-16,-91 16 1 15,-78 8 5-15,-48 4-6 16,-25 6-5-16,-3 0-12 15,-23 0-15-15,-37 18-40 16,-40 14-17-16,-34 3-164 16,-18-1-253-16</inkml:trace>
  <inkml:trace contextRef="#ctx0" brushRef="#br0" timeOffset="60947.4411">11539 9096 873 0,'0'0'0'0,"0"0"-7"16,0 0 7-16,0 0 18 15,0 0 22-15,0 0 7 16,0 0-1-16,82-3-16 15,-62-19-9-15,1-2-2 16,-11-4 3-16,-3 1-4 16,-3-2-3-16,-4 3 3 15,0 4-6-15,-6 4-4 0,-19 8-1 16,-11 10-6-16,-8 0 0 16,-16 18-1-16,-4 18 0 15,-3 8-1-15,7 6 0 16,10 11 0-16,11 3 0 15,7 8 1-15,10 3 2 16,9-4 0-16,13-5-2 16,0-9 0-16,17-9 0 15,23-12 2-15,11-12-2 16,16-12 7-16,7-9-7 16,8-3-14-16,-1-6-72 15,-8-19-148-15,-11-9-109 16</inkml:trace>
  <inkml:trace contextRef="#ctx0" brushRef="#br0" timeOffset="61209.8473">12046 8882 730 0,'0'0'186'16,"0"0"-186"-16,0 0 17 15,0 0-17-15,0 0 115 16,0 164-57-16,0-98-22 16,0-4-18-16,0-2-5 15,0-4 5-15,0-2-13 16,5-4-4-16,-5-7 1 0,2-8-2 16,5-4-1-16,0-10-16 15,4-8-89-15,-3-13-134 16,2 0-36-16</inkml:trace>
  <inkml:trace contextRef="#ctx0" brushRef="#br0" timeOffset="61513.404">12000 9016 439 0,'0'0'162'0,"0"0"-76"16,0 0-39-16,9-119 43 15,16 97-2-15,6 4-49 0,6 4-21 16,5 3-13-16,1 8 4 16,-1 3 6-16,-4 0-4 15,-3 18-1-15,-6 6 0 16,-2 6-2-16,-6 0 8 16,-8 5-4-16,-8 0-8 15,-5 3 5-15,-5 2 8 16,-27 5-13-16,-7-1 0 15,-8-2-3-15,-2-1 1 16,5-5-4-16,7-9-45 16,14-11-184-16,9-14-205 15</inkml:trace>
  <inkml:trace contextRef="#ctx0" brushRef="#br0" timeOffset="61913.644">12522 8815 742 0,'0'0'149'0,"0"0"-135"16,0 0-4-16,0 0 4 16,0 0-7-16,0 0 14 15,0 140 32-15,0-79-21 16,-2-3-17-16,2-2 11 15,0-8-6-15,0-4-4 0,10-9-9 16,15-5-2-16,4-10 2 16,4-7-1-16,3-7 11 15,2-6-7-15,1 0 15 16,4-16-9 0,-1-14-4-16,-4-6-7 0,-5-7-1 15,-10-8 4-15,-9-9-2 16,-8-11 2-16,-6-5-4 15,0 2-4-15,0 4 1 16,0 14 0-16,0 13-1 16,0 19-6-16,0 11 6 15,-6 8-17-15,-2 5-71 16,2 0-340-16</inkml:trace>
  <inkml:trace contextRef="#ctx0" brushRef="#br0" timeOffset="62716.0482">10756 8506 487 0,'0'0'100'0,"0"0"-63"16,0 0 79-16,0 0-12 15,0 0-54-15,0 0-45 16,7 43 1-16,7 26 55 0,-3 24-15 16,2 20-3-16,-4 18 6 15,-2 14-9-15,-1 6 3 16,-3 1-20-16,-1-8-4 16,-2-6-8-16,0-8 0 15,0-7-7-15,0-17 6 16,0-16-6-16,2-21-1 15,1-18 2-15,1-11-5 16,0-8 1-16,3-7-1 16,-3-8 3-16,3-6-3 15,-2-3-2-15,-3-4 2 16,2 0 5-16,-4-2-5 0,2-2-10 16,1 0-21-16,5-2-41 15,4-24-82-15,-1-12-200 16,-3-11-124-16</inkml:trace>
  <inkml:trace contextRef="#ctx0" brushRef="#br0" timeOffset="64586.2171">10690 8422 331 0,'0'0'33'0,"0"0"-3"16,0 0 64-16,0 0-17 15,0 0-47-15,0 0-17 16,6-9 7-16,2 8 27 16,2-1 0-16,5-2 24 15,6-1-11-15,4 4-12 16,6 0-1-16,6 1-6 0,13 0-9 16,10 0-2-1,9 0-3-15,6 0-2 16,6-5-13-16,6 1 7 15,6 2-8-15,10-3-5 16,2 0 1-16,1-1 2 0,-1 2-6 16,2-4 0-16,4 4-1 15,1-5 0-15,2 0-2 16,0-4 0-16,-8 1 9 16,-6 2-8-16,-4 0 1 15,-11 2-1-15,-5 2 1 16,-9-1 1-16,-8 3-1 15,-7-1-1-15,-1 4 4 16,-4 1-4-16,5-2 1 16,0-1 1-16,0 2-3 15,2 1 4-15,-3-3-4 16,-2 1 0-16,-3 0 3 0,-2-2 0 16,-1 1-3-16,-2-4-3 15,-5 3 2-15,0-3 1 16,-2 1 2-16,-3 1 0 15,-3 3-1-15,-6-2-1 16,-5 2 0-16,-6 2 1 16,-1 0-1-16,-3 0 0 15,-3 0 0-15,0-2 1 16,-6 2-1-16,0-2 2 16,-2 2-2-16,2-2 0 15,-2 2 0-15,0 0 3 16,0 0-1-16,0 14 2 15,0 12 7-15,0 9 0 0,-8 7 2 16,-2 4 1-16,-1 5-7 16,0 6 4-16,2 3-1 15,-2 3 0-15,4 4 5 16,0 5-10-16,7 3-2 16,0 0 9-16,0-2-12 15,0 0 5-15,0-4 0 16,7 0 5-16,0-3-10 15,-1 2 4-15,-1-1-2 16,-3-2 3-16,0 0 2 16,-2-5-2-16,0-4-1 15,0-1 0-15,0-2 2 0,0 1-5 16,0-1 0-16,0-1 7 16,0-6-8-16,0-9 2 15,0-4 6-15,0-11-8 16,0-6 2-16,-2-6 2 15,0-5-1-15,0-3-2 16,-1 1 2-16,-1-3 1 16,-2 0 1-16,-6 0 4 15,-8 0-3-15,-4 0-4 16,-5 0-1-16,2-5 0 16,-4 0-1-16,2 1 1 15,-5 2-1-15,-1 2 0 16,-1 0-1-16,-7 0 1 15,1 0 0-15,-4 0-1 0,-5 0 2 16,-3 8-2-16,-2 0 0 16,-2 0-1-16,1 0 2 15,3 2-1-15,0 0 1 16,1 0 0-16,-2 0 0 16,-1 2-2-16,-2-2 1 15,2 1 1-15,0-4 0 16,2 3 0-16,4-2 0 15,0 0 0-15,2 0 0 16,1-2 2-16,0 3 1 16,-2-4-6-16,-1 2 6 15,-2 0-3-15,0 1 0 16,3 0 0-16,0-2-1 0,2 1 2 16,3-1-1-1,1-2 3-15,3 1-2 0,-2 0-1 16,2 2 0-16,-5-2 0 15,1 3 0-15,-3-1 0 16,-3 0 0-16,4 3 0 16,-3-4 1-16,0 1 0 15,2-2-1-15,3-2-1 16,1 3-3-16,7-1 4 16,1 1-1-16,-3 0 1 0,7 0-1 15,0-2 3-15,2 2-1 16,4-2-1-1,-2 2 0-15,4-2-1 0,-2 2 2 16,2-2-1 0,1 0 0-16,2 2 1 0,2-2-4 15,-4 2 5-15,2 0-2 16,-7 2 0-16,0 2 0 16,-2-2 0-16,3 0 0 15,1 0 0-15,1-2 0 16,4 0 0-16,-1 0 0 15,4-2 0-15,3 0 1 16,1 0-1-16,7-2 0 16,0-2 0-16,6 0 0 15,0 0-2-15,0 0 1 0,0 0-9 16,0 0 5 0,3 0-5-16,15 0-2 0,7-2-20 15,4 0-25-15,-3-2-89 16,-6-4-448-16</inkml:trace>
  <inkml:trace contextRef="#ctx0" brushRef="#br0" timeOffset="72163.9355">14947 8882 528 0,'0'0'62'0,"0"0"-42"0,0 0 110 16,0 0-14-16,0 0-67 16,0 0-35-16,0 0-2 15,0 0 7-15,12-33 2 16,-8 19 1-16,1-2-6 16,-5 0 13-16,0 0-2 15,0 0-9-15,0 0-4 16,0 2-2-16,-11 2-4 15,-5 1 2-15,1 4-8 16,-6 4 7-16,-1 3-8 16,-3 0-1-16,3 5 1 15,-4 17-3-15,1 10 2 0,4 10 0 16,0 10 1 0,3 8 7-16,5 0-5 0,3-3 4 15,8-7-2-15,2-8 1 16,0-9-3-16,10-6 2 15,11-10-3-15,4-4-2 16,6-9 2-16,2-4-2 16,8 0-9-16,-5 0-75 15,1-11-84-15,-6-2-110 16,-4-5-92-16</inkml:trace>
  <inkml:trace contextRef="#ctx0" brushRef="#br0" timeOffset="72583.3647">15113 8717 524 0,'0'0'104'0,"0"0"-37"16,0 0 71-16,0 0-22 15,0 0-36-15,0 0-52 16,-16-23-28-16,16 33-3 16,0 17 3-16,0 9 19 0,0 6-8 15,0 4 20 1,0 6-11-16,-5-2-12 0,-1 0 11 16,-1-6-4-16,2-3-3 15,1-7-5-15,0-6-3 16,4-8 0-16,0-4 0 15,0-5-2-15,4-6-1 16,12-4 3-16,9-1-4 16,6 0 5-16,9-6 0 15,4-9-4-15,-1-3-1 16,-6 1 0-16,-10 6-16 16,-4 1-49-16,-8-1-88 15,-4 2-181-15,-4-5-148 16</inkml:trace>
  <inkml:trace contextRef="#ctx0" brushRef="#br0" timeOffset="72858.6923">15373 8671 588 0,'0'0'187'16,"0"0"-109"-16,0 0 25 15,0 0-25-15,0 0-77 16,0 0 7-16,0 78 25 16,9-30 2-16,0 2-17 15,0 2 13-15,-3-4-16 0,1-6-2 16,0-3-4-16,-2-7-6 16,1-6 1-16,-2-8-3 15,3-4-2 1,2-8-1-16,4-6-49 0,3 0-95 15,2-6-151-15,0-19-117 16</inkml:trace>
  <inkml:trace contextRef="#ctx0" brushRef="#br0" timeOffset="73202.2135">15651 8638 573 0,'0'0'149'16,"0"0"-145"-16,0 0-1 0,0 0 43 16,0 0 30-16,0 0-34 15,-10 55-9-15,-9-31-8 16,-2-3 5-16,-2 4-7 16,-1-6-6-16,-3 4 1 15,4-4-1-15,2-5-6 16,2 1 2-16,4-7-6 15,6 0 1-15,2-3-3 16,5-3 4-16,2 7-6 16,0 3-3-16,0 6 0 0,11 2 7 15,18 0 1 1,9 0 0-16,7-3-6 0,6-3 1 16,2-4-3-16,-4-2-12 15,-9-3-124-15,-11-2-191 16</inkml:trace>
  <inkml:trace contextRef="#ctx0" brushRef="#br0" timeOffset="74163.9068">14604 7903 295 0,'0'0'62'0,"0"0"-11"15,0 0 56-15,0 0-18 16,0 0-27-16,0 0-17 0,-33-9-3 16,31 9 1-16,-3 0-22 15,1 9-10-15,0 10 29 16,-4 9 22-16,6 4-32 16,0 5 8-16,0 3 9 15,2 8-23-15,0 4 11 16,0 13-5-16,0 3-12 15,0 2 5-15,0 2-8 16,0-5 4-16,0 0-2 16,0-3-6-16,4 0-6 15,4 1 8-15,-2 3-7 16,1 2 4-16,-1 2 3 0,1-1-1 16,0-6 6-16,-3 0-15 15,1-3 1-15,-1 0 11 16,0-2-4-16,3 2-10 15,-4 1 7-15,1-1-3 16,-2 2 4-16,-2-2-9 16,0-2 3-16,0-2 0 15,0-3-3-15,0-3 0 16,0 0 0-16,0-5 0 16,0-2 6-16,0-7-6 15,0-4-2-15,0-7 2 16,0-8 0-16,0-7 0 15,0-4 0-15,0-6 5 16,0-2-5-16,0 0-6 0,0-6 3 16,0-23-30-16,0-18-63 15,0-15-35-15,0-10-196 16,0-8-226-16</inkml:trace>
  <inkml:trace contextRef="#ctx0" brushRef="#br0" timeOffset="75999.5733">14554 7891 184 0,'0'0'109'16,"0"0"-46"-16,0 0 33 0,0 0-3 16,0 0-39-16,0 0-9 15,-23-14 18-15,23 14-15 16,0 0-28-16,0 0-8 15,0 0-10-15,7 0 28 16,15 1 35-16,9 7-14 16,11-3-12-16,8-2-3 15,2-3-9-15,12 0-8 16,5 0-8-16,6 0-3 16,10 0 2-16,4 0 1 15,0 0-4-15,-2 0-1 16,-3-1-4-16,1-1 4 15,-6-1-5-15,-4 1 0 0,-6 2 5 16,-11 0-6-16,-4 0 1 16,-10 0-1-1,-4 0 2-15,-6-1-2 0,-5-2 1 16,-2 2 1-16,-8 1-2 16,-3 0 0-16,-9 0 0 15,-5 0 0-15,-2 0-4 16,0 0 3-16,0 0 1 15,0 0 1-15,0 0 4 16,-9 7 8-16,-5 4-2 0,-1 0-1 16,-3 4 1-1,7-2-1-15,-3 2-4 16,6 0-2-16,1 3 4 16,1 4-2-16,1 2-2 0,-2 5 3 15,3 3-2 1,1 4 7-16,-1 7-8 0,4 4-4 15,0 8 12-15,0 0-11 16,0 2 8-16,0-1-4 16,0-4-1-16,0 1 2 15,0-4 4-15,2-1-6 16,3-1 7-16,-3 0-4 16,0 2-2-16,2-1 1 15,2 2 4-15,-2-3-3 16,0 2-6-16,3-2-1 15,-3-4 5-15,0-1-4 16,4 2 6-16,-2-1-6 16,1 1 2-16,-3-1 1 15,0-4-2-15,-2 2-1 0,4-4 2 16,-4 2-2-16,2-3 3 16,-2 4 0-16,1-2-3 15,-1-2 3-15,-2 0-2 16,0-3 0-16,2-2 2 15,-2 1-2-15,0 0 1 16,0-2-2-16,0 1 2 16,0-3-1-16,0-2 0 15,0 2 2-15,2-6-3 16,-2 0 1-16,0-4 3 0,2-4-5 16,-2 0 5-1,0-5-4-15,0-4-1 0,0-3 1 16,0-1-2-16,0-1 2 15,0 0 2-15,0 0 1 16,0 0 2-16,0 0-3 16,0 0 4-16,-6 0 0 15,-9 0-7-15,-2-1 1 16,-1-1 0-16,-3-2-1 16,0 0-3-16,-3 1 3 15,-1 0 3-15,1 3-3 0,2 0-1 16,-3 0 1-1,-2 0 1-15,0 0-1 0,-4 6 0 16,2 4 0 0,0-2 0-16,-2 2-1 0,0 0 1 15,-3 0 0-15,1 3 0 16,2-2 0-16,0 1 0 16,1 1 0-16,-3-5 1 15,2 3-1-15,0-3 1 16,-3 3-1-16,3 1-1 15,0-2 1-15,0 1 0 16,2 0 0-16,0-4 1 16,2 1-1-16,3 1 0 15,0 0 0-15,-1 0-4 0,2-1 4 16,2-1-1 0,0-1 2-16,5 0-1 0,-1-1 0 15,1 0 0-15,3-1 0 16,-3 0 0-16,5 1 1 15,0-3 1-15,0 0-2 16,4 1 0-16,1-2 0 16,-1-1 1-16,5 0 2 15,-1 0-3-15,1 0 4 16,2 0-2-16,0 0 3 16,-2 0-4-16,-3 0-1 15,3 0-1-15,0-6 1 16,-2-1-2-16,4-1 2 15,-3 1-7-15,3-3-21 16,0-6-32-16,0-5-102 0,0 2-341 16</inkml:trace>
  <inkml:trace contextRef="#ctx0" brushRef="#br0" timeOffset="77663.674">14602 9100 191 0,'0'0'122'0,"0"0"-76"16,0 0 29-16,0 0 31 15,0 0-52-15,0 0 3 16,16-31 10-16,-11 25-6 0,-1 3 21 15,-2-1-33 1,0-1 10-16,-2 4-18 0,0 1 4 16,0 0-1-16,0 0-13 15,0 0-12-15,0 0-4 16,-6 0-6-16,-15 0-7 16,-3 0 1-16,-5 6 0 15,-3 1-2-15,-1 1 4 16,-2-1 2-16,-1 1 1 15,1-2-2-15,-1-1 1 16,1 2 0-16,0-4 0 16,4 2-5-16,0-1 1 15,3-2-1-15,-1-1 0 16,2 2 2-16,0-1-3 0,7-2 7 16,2 2-3-1,2 0 2-15,1 0-7 0,-1 0 3 16,1-1 4-16,-1 2-5 15,-1-1 0-15,-2 2-1 16,3 0-1-16,-1 0 0 16,3 0 1-16,3-1 1 15,7-3-1-15,0 0 3 16,4 0-1-16,0 0 0 16,0 0 2-16,0 0 0 15,0 0 3-15,0 0-1 16,0 0-2-16,0 0 5 15,0 0-3-15,0-6-5 16,6-5-1-16,7-5-1 0,5-2 0 16,3-5 2-16,0 2 0 15,2-6-2-15,0 2 1 16,-6-2 1-16,3 1-1 16,-4-2-1-16,-1 2-2 15,1 2 2-15,-3 4 0 16,0 4 2-16,-1 2-2 15,-5 2 0-15,-1 4 0 16,-2 4 2-16,-1 2-5 16,-3 2 6-16,0 0-3 15,0 0 0-15,0 0 0 0,0 0-3 16,0 0-2-16,0 0 2 16,0 0 3-16,-5 4-4 15,-10 13 8-15,-3 2-1 16,-2 3-1-16,-4 4-1 15,-1 4 2-15,-2 0-3 16,2 0 0-16,2-1 0 16,2-1 0-16,1-3 0 15,3-2 0-15,3-3 1 16,5-7-1-16,3 0 0 16,-2-5 0-16,6-2 0 15,0-3 1-15,2-2-2 16,0 0 1-16,0-1-1 15,0 0-2-15,0 3 3 16,0 0 3-16,14 2 2 0,3 1 3 16,8 0 1-16,-1 4 3 15,8 2 2-15,3 2-11 16,1 2 7-16,7 2 3 16,-1 2-5-16,-3-2 5 15,0-1-1-15,-8-6-8 16,-9-1 2-16,-4-4-2 15,-7-2 2-15,-7-2-2 16,1-2-4-16,-5 0 1 16,0 0 1-16,0 0-2 15,0 0 0-15,0 0-23 16,0 0-46-16,0-4-134 0</inkml:trace>
  <inkml:trace contextRef="#ctx0" brushRef="#br0" timeOffset="78471.5026">14598 9924 136 0,'0'0'294'0,"0"0"-259"16,0 0-21-16,0 0 70 0,0 0-1 16,0 0-18-16,0 86-26 15,0-62-3-15,0-2 6 16,0 0-5-16,0-1 4 16,0-3-15-16,0 2 2 15,0-3-2-15,0 1-2 16,0-2-1-16,0 0 0 15,2-2-3-15,2-1 10 16,-2-6-18-16,1 2 1 16,-1-5 4-16,1-2-11 15,-1-1 13-15,0-1-9 16,-2 0-1-16,5 3-1 0,-1-3-8 16,7 1 16-16,7-1-3 15,7 0-8-15,8 0 0 16,7 0-5-16,2-1-20 15,5-7-283-15</inkml:trace>
  <inkml:trace contextRef="#ctx0" brushRef="#br0" timeOffset="102047.6596">5674 7582 641 0,'0'0'95'15,"0"0"-76"-15,0 0 12 16,0 0 60-16,0 0-33 15,0 0-47-15,0 0-11 16,0 0-10-16,0 22 10 16,0 14 1-16,4 12 31 0,4 11 4 15,1 5-2-15,-1 13-1 16,6 11-4-16,3 12-4 16,2 23 10-16,-2 16-13 15,1 13-2-15,-5 16-1 16,-1 5 2-16,-4 8-7 15,-5 6 1-15,-3-1-2 16,0-6-1-16,0 0-5 16,0-6 0-16,0-6 4 15,0-11 14-15,6-6-4 16,10-9-12-16,1-3 10 16,4-8-13-16,-1-7 5 15,0-14-10-15,0-6 7 16,-2-12-8-16,-1-11-1 15,0-13 1-15,-7-14 3 0,-3-18-2 16,-3-12-2-16,-4-12 1 16,0-12-1-16,0 0-5 15,0-34-38-15,-15-32-83 16,-12-28-229-16,-2-27-400 16</inkml:trace>
  <inkml:trace contextRef="#ctx0" brushRef="#br0" timeOffset="103963.3864">5645 7382 222 0,'0'0'108'0,"0"0"-80"16,0 0-2-16,0 0 24 16,0 0 4-16,0 0-18 15,-42 67-11-15,38-53-2 16,-3-2-5-16,2-2 3 16,-1 0 11-16,3 1-1 0,-1-6 7 15,0 1 2-15,2-1-9 16,-1-2 4-1,1 1 2-15,0 0 2 0,-1-2-1 16,1-2-7-16,2 3-9 16,0-2-1-16,0 3-7 15,9 0 3-15,25 1-1 16,24-1 22-16,19-3 3 16,21-1-20-16,20 0-7 15,25 0-5-15,18 0 4 16,11 0-13-16,5 0 2 15,-3 0-2-15,-4 0 2 16,-8 0 1-16,-12 0-3 0,-19 4 0 16,-24 2 0-1,-27-1 1-15,-24-3-1 0,-18 2 0 16,-9-3 0-16,-9-1 0 16,-5 0 3-16,-3 3-3 15,-8-3 3-15,1 0 0 16,-5 0 1-16,2 0-2 15,-2 0 2-15,2 0-1 16,-2 0-1-16,0 0-1 16,0 0-1-16,0 0 0 15,0 1-3-15,2 2 5 16,0 1-6-16,3 3 2 16,-1 7 2-16,1 5 5 15,2 3-4-15,-1 6-1 16,3 3 0-16,0 12 4 0,0 6-1 15,0 4 0-15,-1 8 6 16,2 7-7-16,1 2 6 16,-1 1-8-16,4 4 10 15,1 6 1-15,1 3 4 16,0 4-9-16,2 2 1 16,0-2-1-16,-1-2 0 15,2 3 2-15,0 3-6 16,-1 1 4-16,0-2 2 15,0 2-1-15,0-5-5 16,-1-1 5-16,-1 2-4 16,-1 0 4-16,1 0-4 0,0-4 6 15,-3-1-3-15,3 3-4 16,0 2 8-16,-3 2-4 16,3-1-2-16,-3-5 2 15,-3-7-3-15,2 0 1 16,-3 0 2-16,-5 5-2 15,0-5-3-15,2-1 8 16,-2-2-4-16,0-8-3 16,1-6-1-16,-3-4 1 15,2-6 7-15,0-6-5 16,-1-3 2-16,-1-6-3 16,-2-3 4-16,0-6 0 0,0-3-1 15,0-10 0 1,0-4-1-16,0-4-2 15,0 1 3-15,0-4-2 0,0 0 3 16,-7 0-1-16,-3-3 0 16,-7 0-1-16,-2 0-3 15,-1 0 0-15,-5 0 0 16,-4 0-1-16,0 0-1 16,-4 0-1-16,-3 3 1 15,-2 2 2-15,-1 0 0 16,-7 0-1-16,0 1-1 15,-1 1-1-15,-5 0 0 16,4 4-2-16,-2-2 2 16,4 0 1-16,-1 2-1 0,-1 2 1 15,0 0-1-15,-2 1 1 16,-2 0 0 0,-4 1 0-16,0-1 0 0,-4 2 0 15,0 0 0-15,-5-2 0 16,-1 0 4-16,-1-3-3 15,0 0-1-15,1-1 0 16,-2-2 0-16,-1 3 0 16,0-5 0-16,7 1 1 15,0-3-1-15,4 0 0 16,4 0 0-16,0-2 1 0,10-2 1 16,2 0-2-16,3 0 0 15,6 0 0 1,4 0-1-16,3 0 1 0,4-2 1 15,-1 0-1-15,6 2-2 16,1 0 0-16,-3 0 2 16,4 0 0-16,-1 0 0 15,3 0 2-15,5 0-4 16,-2-2-2-16,4-6-19 16,-1-5-12-16,3-12-40 15,4-9-29-15,0-10-77 16,0-12-476-16</inkml:trace>
  <inkml:trace contextRef="#ctx0" brushRef="#br0" timeOffset="104813.3516">5984 9676 757 0,'0'0'85'0,"0"0"-65"0,0 0 68 16,0 0-1-16,0 0-69 16,0 0 8-16,0 0 29 15,101 143-11-15,-64-84-14 16,-3-1 3-16,-5-1-9 16,-7-6 3-16,-4-8-16 15,-8-10 4-15,0-9-9 16,-8-10 4-16,0-5 4 15,-2-8-14-15,0-1 6 16,0 0 9-16,0-8-1 0,0-21 0 16,-16-15-12-16,3-11-1 15,-3-9-1-15,1-4-2 16,2-8 0-16,-1-3 2 16,6 3-9-16,3 2 2 15,5 11-1-15,0 12 5 16,9 7-1-16,9 7 3 15,4 9 1-15,7 7-1 16,-5 10-2-16,8 11-1 16,-1 0-1-16,-2 10 0 15,-2 21 5-15,-5 5 1 16,-7 5 1-16,-8 4-2 16,-7-1 5-16,0 0-3 0,0 4-1 15,-17 0 1-15,-10-2 0 16,-4-5-2-16,-5-9 0 15,-3-6-2-15,8-11-3 16,2-8 3-16,8-7 1 16,2 0 1-16,11 0 0 15,6-11 0-15,2 4-1 16,4 3-5-16,25 1-3 16,13 3 9-16,7 0 1 15,3 0-1-15,3 11 0 16,3-4 0-16,-2-3-1 15,-3-1 0-15,-2-3-2 16,-10 0-33-16,-8-12-42 16,-6-11-11-16,-12-4-72 0,-6-9-127 15,-6-5 112-15,-3-5-4 16,0-8 49-16,-8-4 34 16,-7-2 12-16</inkml:trace>
  <inkml:trace contextRef="#ctx0" brushRef="#br0" timeOffset="105177.1757">6669 9350 213 0,'0'0'175'0,"0"0"4"15,0 0-4-15,0 0-33 16,0 0-111-16,0 0 25 16,-14 76 18-16,20-17-34 15,6 3-4-15,-1 0-8 16,2-6 0-16,1-6-5 16,-6-8-9-16,-1-10 6 15,-2-11-7-15,-3-12 4 16,-2-7-1-16,0-2-3 0,0 0 8 15,0-21 5-15,-7-19-23 16,-6-15-2-16,-3-7 1 16,-2-7-4-16,0-8 2 15,3-2-2-15,3 5-3 16,8 10 1-16,4 12-1 16,0 18 3-16,0 16-2 15,10 16 1-15,7 2-5 16,3 18 1-16,9 18 7 15,0 8 2-15,0 4 5 16,-3 2-4-16,3-3 0 0,0-3 0 16,2-6-3-1,-4-6 1-15,-2-6-1 0,-7-8-31 16,-9-8-80-16,-9-8-171 16,0-2-223-16</inkml:trace>
  <inkml:trace contextRef="#ctx0" brushRef="#br0" timeOffset="105364.6315">6655 9582 568 0,'0'0'258'0,"0"0"-204"16,0 0-9-16,0 0 33 16,0 0-37-16,0 0-29 15,39-6-1-15,17-21-11 0,5-5-27 16,-8-6-129-16,-9 3-73 15,-10-3-11-15,-16 0-65 16</inkml:trace>
  <inkml:trace contextRef="#ctx0" brushRef="#br0" timeOffset="106016.9965">6969 9228 167 0,'0'0'233'0,"0"0"-60"16,0 0-49-16,0 0 40 16,0 0-42-16,0 0-53 15,-15-59-56-15,15 76-12 16,0 13 30-16,4 5 4 15,9 7-2-15,5-1-5 16,0-1-8-16,-1-1 7 16,2-8-7-16,-4-4-8 0,-3-8-2 15,-4-4-3-15,-3-8-1 16,-5-7-1-16,2 0-2 16,-2 0 6-16,0-5 4 15,0-21-5-15,-7-11-8 16,-9-4-1-16,1-8 0 15,-3-5-2-15,1-2-4 16,0-4 3-16,2 6-7 16,6 6 1-16,4 13 1 15,5 16 7-15,0 9 2 16,0 10-2-16,0 0-4 16,21 14-1-16,8 14 7 15,2 5 3-15,-2 6 4 16,0-5-3-16,-2-4 2 0,-1-4 0 15,-1-5-3-15,-3-8 0 16,-7-3-1-16,-5-6 5 16,-4-2-1-16,-4-2-4 15,1 0 6-15,-1-16 2 16,2-14-5-16,-2-6-4 16,-2-8 2-16,0-5-3 15,0-1 0-15,0 0-4 16,0 4 3-16,0 4 0 15,0 8-1-15,0 12 0 16,0 6-1-16,0 10 4 0,0 6-2 16,2 0-3-16,12 26-6 15,4 12 10-15,2 10 2 16,3 1 5-16,-3-2-1 16,-1 0 4-16,4-7-7 15,-3-6 5-15,-2-4 2 16,-5-8-8-16,-2-6-2 15,-4-6 3-15,-3-2 1 16,-4-5-4-16,2-3-8 16,-2 0-29-16,0 0-101 15,0-21-450-15</inkml:trace>
  <inkml:trace contextRef="#ctx0" brushRef="#br0" timeOffset="108430.1636">4172 9559 505 0,'0'0'62'0,"0"0"-55"16,0 0 18-16,0 0 36 15,0 0 26 1,0 0-26-16,-24 0-31 0,24 0-6 16,0 0-4-16,0 0 13 15,0 0-11-15,0 0-6 16,0 0-1-16,0 0-5 16,0 4-2-16,11 0 9 15,18 0 11-15,11 0 3 16,14-3-2-16,10 2-4 15,5-3-4-15,1 0-7 16,-1 0-8-16,0 0 0 16,2 0 4-16,-2 0-1 15,0 0-2-15,-4 0-1 0,-5 0-1 16,-4 0 3-16,-6 0 0 16,0 0 2-16,-6 0 2 15,1 0 5-15,-5 0-5 16,3-3-5-16,-3 3 1 15,-1 0 0-15,4 0 2 16,-3 0-5-16,0 0 0 16,3 0-1-16,-1 0 1 15,0 0-5-15,1 0 3 16,-3 0-3-16,2 0 9 16,-2 0-6-16,0 3 0 15,0-3 3-15,1 0-3 0,-3 0 1 16,-7 0-1-16,-7 0-1 15,-4 0 2-15,-8 0 2 16,-6 0-4 0,-4 0 4-16,-2 0-5 0,0 0 0 15,-2-4-1-15,-27-2-6 16,-13 0-42-16,-7-2-82 16,-5-3-204-16</inkml:trace>
  <inkml:trace contextRef="#ctx0" brushRef="#br0" timeOffset="109208.5485">1907 9739 875 0,'0'0'96'15,"0"0"-96"-15,0 0 0 16,42 118 6-16,-4-56 29 16,4 12-3-16,2-1 2 15,-3 1-6-15,-5-3-17 16,-9-11-7-16,-4-10 1 16,0-10-2-16,-5-8-3 15,-5-10-42-15,-9-8-217 16,-4-14-143-16</inkml:trace>
  <inkml:trace contextRef="#ctx0" brushRef="#br0" timeOffset="109679.8389">1849 9733 664 0,'0'0'86'0,"0"0"-80"0,0 0 55 15,13-128 40-15,16 102-46 16,9 6-30-16,2 8-2 16,2 9 3-16,3 3-8 15,-3 5-3-15,-6 17 1 16,-5 4 2-16,-9 3-6 16,-1 4-6-16,-8 1 2 0,-5-2-1 15,-5-1 1 1,-3-8-5-16,0-5 1 0,0-3 0 15,0-8 0-15,0-2-2 16,0-5 1-16,0 0 3 16,0 0 2-16,0 0 5 15,7-12-10-15,2-4-3 16,6-1-11-16,3 6 4 16,5 5 0-16,-1 6-1 15,2 0-1-15,1 16 0 16,-1 13 3-16,-1 10 6 15,-12 2 15-15,-5 4-11 16,-6 3 2-16,-2 4-1 16,-25 0 2-16,-2-2-1 15,0-6-2-15,5-11-4 0,6-13-31 16,9-14-143-16,3-6-227 16</inkml:trace>
  <inkml:trace contextRef="#ctx0" brushRef="#br0" timeOffset="110082.4922">2459 9687 837 0,'0'0'147'0,"0"0"-147"16,0 0-4-16,0 0-9 0,0 0 13 15,0 0 0-15,0 113 2 16,0-80-1-16,0-3 2 15,7-1 3-15,11-5-4 16,2-6-2-16,4-3 2 16,3-8 5-16,-6-4-5 15,-6-3 7-15,-5 0 0 16,0-10 25-16,1-21-2 16,-3-5-20-16,2-4-4 15,-4-1-6-15,-3 3-1 16,-3 8 4-16,0 9-3 15,0 6 9-15,0 11 19 16,0 4-4-16,0 0-23 16,0 0-3-16,0 0-19 0,8 19 1 15,8 0 18-15,4 3 0 16,0-1 5-16,1-3-4 16,0-4-1-16,0-7-5 15,1-7-56-15,-7 0-143 16,-1-7-71-16</inkml:trace>
  <inkml:trace contextRef="#ctx0" brushRef="#br0" timeOffset="110356.2704">2626 9207 866 0,'0'0'94'0,"0"0"-94"0,0 0 0 15,0 0 30-15,0 0 6 16,67 127-6-16,-36-80-3 16,0-2-13-16,-2 0 0 15,-2-4-3-15,-7-2-1 16,-4-5-8-16,-3-8 1 16,-4-5 0-16,-2-6-3 15,-2-7 0-15,-1-6-6 16,-2-2-90-16,-2 0-40 15,0-25-3-15,0-12-274 16</inkml:trace>
  <inkml:trace contextRef="#ctx0" brushRef="#br0" timeOffset="110581.3944">2773 8951 375 0,'0'0'402'0,"0"0"-227"0,0 0-84 16,0 0-45-16,0 0-46 15,0 0 9-15,11 77 10 16,16-15 4-16,2 5-5 16,2 6-4-16,3-2-5 15,4-2 4-15,-2-8-11 16,-3-10 0-16,-6-8 2 0,-8-11-4 16,-5-7-13-16,-9-6-86 15,-5-11-152-15,0-8-146 16</inkml:trace>
  <inkml:trace contextRef="#ctx0" brushRef="#br0" timeOffset="111679.7703">2665 9561 538 0,'0'0'129'16,"0"0"-56"-16,0 0 39 15,0 0-18-15,0 0-72 16,0 0-22-16,33-49-29 15,16 18-24-15,6-6-40 16,1 1 7-16,-9 2 54 16,-7 6 32-16,-11 8 2 0,-11 10 22 15,-10 6 15-15,-6 4 6 16,-2 0 13-16,4 0-22 16,0 0-21-16,2 0 3 15,7 0 12-15,6 0-2 16,1-6 3-16,4-7-10 15,0-4-9-15,-3-3-4 16,-10 0-4-16,-7 0 0 16,-4 4-1-16,0 0-3 15,-13 1-3-15,-7 6 0 16,-5 5 2-16,-1 4-1 16,1 0-7-16,1 10 5 0,3 14 0 15,6 2-1 1,3 7 4-16,8-2 0 0,4 3 1 15,0-2 1-15,14-4 4 16,15-6-1-16,0-8 1 16,-2-7 4-16,-1-7-7 15,1 0 10-15,2-9-3 16,2-17-9-16,-2-6 0 16,-2-4-13-16,-3-2-6 15,-6 0 10-15,-7-1 4 16,-2 2-8-16,-5 3 9 15,-4 6 4-15,2 10 1 16,-2 7 2-16,0 6 7 0,0 5 15 16,0 0-25-1,0 0-1-15,5 12-29 16,2 7 30-16,4 2 5 16,-2-3 2-16,5-5 3 0,-6-5-4 15,1-3-3-15,-2-1 7 16,0-4-5-16,-3 0-1 15,3 0 4-15,-1-4 1 16,4-12-6-16,-4-4-3 16,1-5 0-16,-5-1-1 15,0-2 1-15,-2 0 2 16,0 2-2-16,0 4 2 16,0 8 1-16,0 6 6 15,0 6 14-15,0 2-6 0,0 0-17 16,0 0-23-1,4 12 6-15,8 4 17 0,1 1 5 16,1-6 2-16,-3-2-3 16,-1-5-1-16,-2-4 1 15,-2 0 3-15,1 0 4 16,4-4-1-16,2-16-1 16,0-4-5-16,4-5-3 15,-7-1 0-15,-1 3 0 16,1 8-1-16,-4 5 1 15,-4 6-1-15,0 5 0 16,0 3-3-16,3 0-14 16,7 15-7-16,0 14 24 0,5 8 5 15,0 7 1-15,3 3-2 16,2 0 2-16,2 0-2 16,-1 0 1-16,-3-4 2 15,-9-5-4-15,-6-6 2 16,-5-8-3-16,0-6 2 15,0-10 4-15,0-8-2 16,-11 0 8-16,-7-18 0 16,0-14-14-16,2-6 0 15,5-2-9-15,7 0-26 16,4 1-44-16,0 1-128 16,0 2-218-16</inkml:trace>
  <inkml:trace contextRef="#ctx0" brushRef="#br0" timeOffset="113345.9054">3925 8238 576 0,'0'0'182'0,"0"0"-115"16,0 0 49-16,0 0-14 15,0 0-51-15,0 0-24 0,-62-66-6 16,51 59-8-16,-4 3-1 16,-4 0 2-16,-5 2-8 15,-12 2-1-15,-13 0-1 16,-16 0-2-16,-14 10-1 15,-15 8 0-15,-7 2-1 16,1 1 2-16,-2-6-2 16,4 2 5-16,2-1-4 15,3-3 0-15,-6 2-1 16,-5-2 2-16,-4 2 0 16,6-3 4-16,19-1 4 15,19-5 4-15,15-1-9 0,9-4 2 16,6 2 8-16,13 0-12 15,0 0 7-15,10 1-9 16,0 0 0-16,0-1-1 16,2 4 0-16,-5 4-1 15,1 8 0-15,-3 10-2 16,-3 4 2-16,-4 11 1 16,1 2-5-16,5 4 5 15,-2 0-1-15,6 0 1 16,-1 2-1-16,2-1 1 15,2-1 0-15,1 4-2 16,3 2 0-16,-1 2 1 16,3 5 1-16,-3 0 1 0,2-2-1 15,1-1 0 1,2 0-1-16,0-4 1 0,-1 1 1 16,1-3 0-16,2 0-1 15,0 1 0-15,0 1 2 16,0 1-1-16,7 4 6 15,1-2-7-15,4 10-1 16,1 7 1-16,3 4 5 16,-3 3-5-16,2-10 1 15,-1-4 1-15,-1-7 1 16,1-8-2-16,-5-3 3 0,1-2-1 16,2-5-2-16,-3-4 2 15,-1-3 0 1,2-3-1-16,-3-2-1 0,-1-6-1 15,0-4 3-15,-1-6 0 16,0-3-2-16,2-3-1 16,-5-3 0-16,2-1 0 15,0-2 1-15,-1-2 0 16,1 2-1-16,-2-2 1 16,3 0 1-16,-3 0-1 15,3 2-1-15,1-2 0 16,3 3 0-16,7-4 5 15,4 2-3-15,8-2 5 16,11-1-3-16,9 0-1 16,13 0 0-16,13 0 5 15,15 0-6-15,7-4-2 0,4-4 1 16,0-2-1-16,0-2 0 16,3-2-1-16,-3 0 1 15,0-2 4-15,-9 0-4 16,-8-2 0-16,-8-1 1 15,-5 2 1-15,-5-1-2 16,-7 2 2-16,-10 3-1 16,-3 0 0-16,-5 1 3 15,-4 1 0-15,-3 1 2 16,-4-1 1-16,-7 2 3 16,-2 4-5-16,-4-2 0 0,-3 4-2 15,-3-2 1-15,0 4-4 16,1-4 3-16,-1 4-3 15,0-4 7-15,1 1-7 16,1 0 2-16,-3 0 3 16,1 0-4-16,0 0 8 15,-1 1-3-15,-5-4 11 16,2-1-1-16,2-2-4 16,1-2 0-16,1-4-6 15,0 0-4-15,-1-2 4 16,-1-2-2-16,-1-4-1 15,-3-4-2-15,-4-4 3 16,0-4-2-16,0-8 5 16,0-9-7-16,0-8-3 0,-6-8 3 15,-7-5 0-15,-4 0 2 16,2-2-1-16,-1-6-1 16,3-4-1-16,-1-1 1 15,-1 0 0-15,1 5 0 16,-1 0 0-16,-1 4 0 15,3 4 0-15,3 0-1 16,2 6 1-16,2 1-2 16,-1 8 2-16,1 4 2 15,1 3-2-15,-2 4 0 16,0-3 0-16,3 4 1 16,0-4-1-16,-1 3 0 15,1-2-1-15,0 2 1 0,1 2 1 16,-2 4-1-16,3 7 0 15,2 3 1-15,-2 2-1 16,0 1 0-16,0-2 2 16,-3 9-1-16,3 4-1 15,0 8 0-15,-2 6-1 16,2 4 0-16,-4 0-7 16,2 0 2-16,-9 4-29 15,-3 26-17-15,-3 17-24 16,-4 9-45-16,5 4-278 15</inkml:trace>
  <inkml:trace contextRef="#ctx0" brushRef="#br0" timeOffset="117782.6131">20214 7449 442 0,'0'0'97'16,"0"0"-62"-16,0 0 36 15,0 0 48-15,0 0-15 0,0 0-43 16,0 0-12-16,23-77 4 15,-23 74-9-15,0 3 1 16,0 0-7-16,0 0-9 16,0 0-13-16,-13 13-13 15,-20 20-3-15,-19 15 0 16,-8 11 0-16,-7 1 1 16,7-4-1-16,8-8 0 15,13-10 2-15,16-12-3 16,10-8 3-16,11-6-1 15,2-6-1-15,0-2 0 0,15-4 0 16,14 0 1 0,9 0 0-16,5 0 0 0,-1 0 4 15,-3 0-4-15,-2 0-1 16,-6 0 0-16,-7 10-1 16,-6 8-8-16,-7 0 9 15,-7 6 1-15,-4 4 1 16,0 5-2-16,-15-1 7 15,-12 0-5-15,0-2 0 16,3-4-2-16,4-6-2 16,4-7-4-16,8-8-41 15,3-5-129-15,5-4-161 16</inkml:trace>
  <inkml:trace contextRef="#ctx0" brushRef="#br0" timeOffset="118262.113">20208 7485 143 0,'0'0'756'0,"0"0"-707"15,0 0-36-15,0 0 23 16,0 0 35-16,49 111-34 16,-34-74-16-16,6-2-11 15,1-7 0-15,4-6-1 16,1-6 5-16,-2-7-8 15,-3-8 0-15,-4-1 3 16,0 0-5-16,0-10 11 0,2-14-11 16,0-6 2-16,-5-8-4 15,-1-4 1-15,-1-5-2 16,-1 1 1 0,-2 5-2-16,1 10 1 0,-3 11-1 15,-6 12 0-15,0 8 0 16,0 0-2-16,5 15-12 15,3 20 14-15,4 14-1 16,-1 8 2-16,-3 6 4 16,1 1 6-16,-1 3-3 15,2 3-7-15,-1-3 9 16,-2 2-10-16,-7-8 0 16,-2-10 1-16,0-11 5 0,-2-12-3 15,-18-8 0 1,-2-7 2-16,-7-8 2 0,0-5 1 15,0 0-2-15,4-18-6 16,5-20-13-16,11-12-60 16,9-17-177-16,0-10-338 15</inkml:trace>
  <inkml:trace contextRef="#ctx0" brushRef="#br0" timeOffset="118628.3414">20999 7199 915 0,'0'0'107'0,"0"0"-104"16,0 0-3-16,0 0 30 15,-29 137 1-15,11-87-11 16,5-3-11-16,7-8-3 16,6-9-2-16,0-10 2 15,0-9-6-15,6-2 1 16,9-9-1-16,3 0 12 15,5 0-8-15,4-4-3 16,-1-2 4-16,-2 3-4 16,-1 3-1-16,-1 0 0 15,-2 14 7-15,-2 10 4 16,-7 5 1-16,-7 1-6 16,-4 1-2-16,0 0-1 0,0-3 1 15,-17-1 1-15,3-10-3 16,1-9-2-16,2-8-9 15,4 0-46-15,0-19-130 16,5-23-146-16,2-8 52 16</inkml:trace>
  <inkml:trace contextRef="#ctx0" brushRef="#br0" timeOffset="118850.0568">21195 6984 286 0,'0'0'415'0,"0"0"-311"15,0 0-56-15,0 0 62 16,0 0-19-16,56 113-44 0,-50-46-19 16,-1 11-6-16,-3 9 2 15,3 1-11-15,-1-3-2 16,3-9-3-16,1-10-3 16,4-14-3-16,-1-16-2 15,-2-11 0-15,-3-10-14 16,-6-15-87-16,0 0-197 15,0-11-69-15</inkml:trace>
  <inkml:trace contextRef="#ctx0" brushRef="#br0" timeOffset="119018.6037">21099 7503 466 0,'0'0'158'16,"0"0"-38"-16,0 0 8 15,0 0-2-15,0 0-46 0,0 0-41 16,-4-74-26-16,55 46-13 15,18-8 0-15,9-5-14 16,5 2-141-16,-5 5-147 16,-14 12-1-16</inkml:trace>
  <inkml:trace contextRef="#ctx0" brushRef="#br0" timeOffset="119898.7073">21639 7305 212 0,'0'0'235'15,"0"0"-96"-15,0 0-51 16,0 0 32-16,-2 106-20 15,2-100-34-15,0-6-19 0,0 0-7 16,2 0-4-16,19-18 7 16,6-9-29-16,-2-9-11 15,-2 1-2-15,-8 1 5 16,-9-2-3-16,-6 5 0 16,0 6-3-16,0 4 6 15,-13 8-6-15,-5 7 7 16,-1 6-7-16,-6 0-1 15,-4 9 0-15,0 15 1 16,2 11 3-16,2 4 4 16,12 7 2-16,5 2 0 15,6 1 1-15,2-5-5 16,4-7-2-16,27-10 3 16,11-7-3-16,12-11-1 15,-1-9-2-15,-4 0-34 0,-6-11-61 16,-12-12-80-16,-9-8-12 15,-9-1 79-15,-4-4 64 16,-7-4 44-16,-2-6 6 16,0-4 36-16,0 1-8 15,0 5 40-15,0 11 6 16,0 12 27-16,0 9-16 16,0 10-32-16,5 2-37 15,2 0-22-15,6 21 0 16,2 8 9-16,1 6 4 15,-3 3 4-15,-1 4-4 16,-1 0 1-16,-3-3-3 0,2 1-2 16,-1-7 2-16,-7-5-5 15,0-6 0-15,0-8-1 16,-2-8-2-16,0-6 6 16,0 0 3-16,0-7 8 15,0-22 3-15,0-13-22 16,0-10-1-16,0-7-4 15,0 2 1-15,0 4-4 16,0 13-1-16,10 12 2 16,3 11-2-16,2 11 6 15,1 6-4-15,4 0-6 16,0 18 7-16,2 8 5 16,-2 2 2-16,0 0 3 0,-2-1 1 15,-3-3-4 1,1-1 1-16,-7-9 1 0,-3-5-3 15,0-5 2-15,-6-4 2 16,0 0 2-16,0-4 10 16,0-19 0-16,0-13-16 15,-3-8 1-15,0-3-2 16,3-3-1-16,0 11-1 16,0 10-2-16,0 12 3 15,12 11 0-15,-3 6-4 16,7 0-5-16,-1 19 0 15,5 9 7-15,-5 5 3 0,4 0-1 16,-2 1 0 0,1 0 0-16,5 1 1 0,-6-1-58 15,-3 0-483-15</inkml:trace>
  <inkml:trace contextRef="#ctx0" brushRef="#br0" timeOffset="120631.3099">20505 8985 785 0,'0'0'234'0,"0"0"-220"16,-19 134-6-16,19-73 10 16,14-1 21-16,10 4-2 15,3 0-19-15,0-4-7 16,-3-6-11-16,-8-7 8 15,-5-11-5-15,-6-10 5 16,-5-12 1-16,0-6 1 16,0-8 7-16,0 0 7 0,-7-22 18 15,-13-20-32-15,-5-17-2 16,4-13-7-16,0-8 4 16,3-8-5-16,7-6 1 15,7-2-2-15,4 7 1 16,2 11-2-16,23 14 2 15,4 16 5-15,0 11 0 16,0 15 4-16,2 15-8 16,0 7-1-16,0 0-4 15,3 22 2-15,-8 10 2 16,-6 10 0-16,-6 4 2 16,-10 6 1-16,-4 5 1 15,-2 2-3-15,-23-2-1 16,-6-6-1-16,-4-4-4 0,-3-11 1 15,1-9 1 1,4-13-1-16,4-5 4 0,10-7 0 16,3 0 0-16,11-2 1 15,3 0 2-15,2 0-3 16,0 2-2-16,18 0 2 16,18 2 0-16,10 0 9 15,6 2-3-15,1 2-4 0,2-3-2 16,3 0-3-1,-2-5-23-15,-8 0-66 16,-13 0-77-16,-6 0-173 16,-12-10 20-16</inkml:trace>
  <inkml:trace contextRef="#ctx0" brushRef="#br0" timeOffset="120930.4812">21064 9110 317 0,'0'0'149'0,"0"0"-43"15,33-118 17-15,-10 85 21 16,3 5-21-16,6 10-37 15,-3 8-19-15,-3 10-15 16,3 0-22-16,0 4 9 16,2 18-9-16,-2 8-5 15,-2 3-9-15,-3 4-3 16,-11 2-1-16,-3 3-4 16,-8-1-6-16,-2 0 0 0,0-3 4 15,-20-4-4-15,-5-10-1 16,-2-6 2-16,-6-12-2 15,-1-6 6-15,-5 0-2 16,-1-30-2-16,-1-14-3 16,3-8-4-16,9-12-17 15,10-5-31-15,11-1-60 16,8 5-178-16,10 4-232 16</inkml:trace>
  <inkml:trace contextRef="#ctx0" brushRef="#br0" timeOffset="121550.7171">21434 8610 595 0,'0'0'106'16,"0"0"-5"-16,0 0 21 15,0 0-24-15,124 103-16 0,-97-55-39 16,0 6-8-16,-5 0-13 16,-4 1 2-16,-2-8-7 15,-5-2-12-15,-3-8 7 16,1-7-2-16,-4-6-1 15,-3-9-4-15,-2-9-2 16,0-6 2-16,0 0 1 16,0-2 7-16,-11-27-4 15,-7-15-8-15,0-12-1 16,3-10 0-16,-5-6-1 16,5-5-6-16,3 3-3 15,7 9-10-15,5 9 9 16,0 13 7-16,11 15 0 0,7 12 4 15,5 15 0-15,-1 1 2 16,4 8-2-16,3 25 6 16,3 7 1-16,-8 6 1 15,1 0-5-15,-5 0-1 16,-2-3 3-16,0-7-3 16,-5-8-1-16,1-6 0 15,-8-10-1-15,-1-6 1 0,-3-3 1 16,-2-3 4-1,0 0 2-15,0-21 7 0,0-11-9 16,2-12-5-16,-2-6 0 16,2-7-1-16,2-1 3 15,6 6-3-15,3 5-2 16,2 16-5-16,-1 12 7 16,-1 16-1-16,1 3-2 15,3 14 3-15,4 18 1 16,1 8 5-16,0 2 0 15,0-2 0-15,-1-2-2 16,-2-5 0-16,1-5-2 16,-1-2 0-16,-4-4-2 15,-7-4 0-15,-4-6-9 16,-4-4-62-16,-6-4-110 16,-25-4-354-16</inkml:trace>
  <inkml:trace contextRef="#ctx0" brushRef="#br0" timeOffset="122278.9866">19326 7144 757 0,'0'0'82'16,"0"0"-73"-16,0 0 16 15,0 0 79-15,0 0-37 16,0 0-60-16,-20-34-7 16,20 77-30-16,15 35 30 15,14 33 70-15,2 32-26 16,8 22-5-16,1 12-14 15,4 7-5-15,9 16 2 16,8 5 10-16,-1-3-5 16,0-1-8-16,-4-13 0 15,-5-11-10-15,-6-11 2 0,-8-9-4 16,-8-19-6-16,-10-15 5 16,-7-13-5-16,-3-18-1 15,-5-13 1-15,2-24-1 16,-4-19 0-16,-2-22-4 15,0-14-3-15,0-28-18 16,0-34-28-16,0-22-63 16,-2-14-32-16,-14-10-116 15,-5-13-72-15</inkml:trace>
  <inkml:trace contextRef="#ctx0" brushRef="#br0" timeOffset="124029.3083">19283 7040 201 0,'0'0'228'0,"0"0"-171"16,0 0 18-16,0 0 5 15,0 0 26-15,0 0-24 16,-58-18-33-16,58 18-11 16,0 0-7-16,0 0-22 15,0 0-4-15,5 0 4 16,19 0 13-16,14 0 13 16,16 0-6-16,17-2-9 0,18-12 5 15,20-4 3 1,23-7-10-16,15 0-2 0,20-3-1 15,9 0-3-15,0 2-2 16,1 2-8-16,-11 2 6 16,-8 1-3-16,-6 1 6 15,-13 3-11-15,-13 3 6 16,-13-2-4-16,-9 3 1 16,-9 1-3-16,-8 1 3 15,-5 4-2-15,-4-3 2 0,0 0-3 16,5 0 0-1,4 2 0-15,2-2 8 0,0 2-6 16,-7 0-1-16,-4 0-1 16,-4 2 1-16,-10 0 0 15,-2 0-2-15,-1 1 1 16,-12-1 0-16,-7 1 4 16,-11 1-3-16,-8 2 0 15,-10 2 0-15,-6 0-1 16,-5 0 0-16,-2 0 1 15,0 0 9-15,0 0 1 16,0 0 2-16,0 0-7 16,0 0 1-16,0 0-7 15,0 0-4-15,0 0 3 16,2 18-2-16,3 14 3 16,1 12 3-16,1 18 0 15,0 12-1-15,0 11 2 0,1 5 2 16,6 2 3-16,-3 3-8 15,4 4 8-15,1 4-3 16,1 2 1-16,2-5-3 16,-3 0 9-16,-1-5-7 15,-2-2 0-15,1 0-4 16,-3-5 0-16,-2-1 4 16,0 0-3-16,-3 1 1 15,-1 1 1-15,1-5-1 16,-1-4 4-16,0-8-6 0,1-7 13 15,-2-5-10 1,1-6 6-16,-1-2-4 0,1 0 1 16,2 0 0-16,-3 1-2 15,-2-3 0-15,0-6-1 16,1-4-1-16,-3-4-1 16,2-3-1-16,-2-2-1 15,0-3 1-15,0-4-1 16,0-2 6-16,0-2-4 15,-2-4 1-15,-7-3 0 16,2-6-1-16,0 0 0 16,-2-6 0-16,-1 2 4 15,-9-3-4-15,-5 0 0 16,-5 0 1-16,-3 0-3 16,-3-4 0-16,-1-1-1 0,-1 1 1 15,1 4-1-15,-2 0-1 16,0 0 1-16,0 0-1 15,1 0 2-15,-8 0-1 16,1 9 0-16,-4-2-2 16,2 1 2-16,-3 2 0 15,-2 1 0-15,-1 0 3 16,3 1-3-16,1 1 0 16,-6 1-1-16,-2 0 1 15,-2 2-1-15,-2-2 1 0,5 0 0 16,-1-2 0-1,-2 2-4-15,-2 2 3 0,-3-1 0 16,-6 4 1-16,0 1 0 16,-7 0 0-16,0 1 0 15,1-4 0-15,-1 1 0 16,4 0 0-16,6 0 0 16,-3 0 0-16,0-1 0 15,1 0 4-15,4-1-5 16,4 1 1-16,5-3 0 15,5 0 0-15,1-1 0 16,3 0-2-16,-2-2 2 16,2 2 0-16,-1 0-4 15,1 2 3-15,-4-1 1 16,0 2 0-16,0-2-5 16,3-2 5-16,7 1 0 15,5-6 0-15,6-1-5 0,4 0 5 16,5 0 0-16,4-2 0 15,8-2 1-15,1-2-1 16,7 0-1-16,-3 2 1 16,1-2 1-16,-2 2-1 15,-5 0 0-15,-2 0 0 16,0 0 0-16,0 2 0 16,2-2-1-16,2 2 1 15,0-4 0-15,1 2 0 16,4 1 0-16,2-3 0 15,0 0 1-15,0 0 3 0,0 0-4 16,0 0-4-16,0 0 3 16,0 0-15-16,0 0-65 15,2-9-74-15,13-9-460 16</inkml:trace>
  <inkml:trace contextRef="#ctx0" brushRef="#br0" timeOffset="141748.4022">24611 6232 946 0,'0'0'102'0,"0"0"-90"16,0 0-3-16,0 0-9 16,0 0 0-16,0 0 0 15,64 150 43-15,-35-71-28 16,-2 2 3-16,-2 2-3 16,-6-1-7-16,-3-5-8 15,-1-14 3-15,-3-12 3 0,-3-17-6 16,-1-13-1-16,-2-8-32 15,-6-12-46-15,0-1-114 16,0 0-55-16,-12-19-265 16</inkml:trace>
  <inkml:trace contextRef="#ctx0" brushRef="#br0" timeOffset="142047.0077">24613 6486 482 0,'0'0'94'0,"0"0"-25"15,0 0 42-15,-44-104-3 0,44 82-20 16,0 4-54-16,10-2-13 16,19 1-16-16,11 4-3 15,5 5 3-15,9 8 1 16,1 2 1-16,5 4 14 16,-2 20-8-16,0 6 6 15,-6 4-5-15,-8 5 1 16,-13-4-4-16,-10 4-5 15,-15 1 1-15,-6 2-5 16,-2 8 5-16,-27 3-4 16,-9 0 0-16,-3-3 2 15,4-8-5-15,10-13-18 16,12-19-66-16,13-10-235 0</inkml:trace>
  <inkml:trace contextRef="#ctx0" brushRef="#br0" timeOffset="142994.9949">25491 6353 964 0,'0'0'94'0,"0"0"-79"0,0 0 6 15,0 0 5-15,-145 33-15 16,112-1-5-16,4 4-6 15,6 4 0-15,6 0 0 0,9-5 0 16,8-1 2-16,0-3-4 16,4-8 2-16,15-7 0 15,3-5 8-15,3-11-8 16,2 0 2-16,-1-5 5 16,-1-19-3-16,-3-2 0 15,-1-4-3-15,-8 0 5 16,-3 0-2-16,0 0-3 15,-4 2 1-15,-1 6 4 16,-3 4-4-16,-2 9-2 16,0 6 1-16,0 3-5 15,2 0 1-15,0 2-18 16,8 17 0-16,1 10 14 0,4 3 7 16,3-2 2-16,7-2 3 15,6-8-5-15,2-4 2 16,1-10 6-16,-5-6-5 15,-7 0 3-15,-3-20 4 16,-2-14-6-16,-4-10 0 16,-4-8-4-16,-9-6-2 15,0-7-2-15,0-5 3 16,-5-2 1-16,-12-2-1 16,-4 4-2-16,2 7-1 15,1 17 3-15,7 19 0 0,3 12 1 16,4 13 0-16,2 2 0 15,0 8-16-15,2 26-20 16,0 14 35-16,0 10 1 16,0 5 18-16,0-3-11 15,14 0-4-15,14-6 1 16,10-8 1-16,6-6 4 16,1-10-1-16,-3-9-4 15,-4-11-2-15,-2-10 1 16,-5 0 2-16,0-4 5 15,-2-19-1-15,-4 0-7 16,-5 2 3-16,-7 9-4 16,-7 6 1-16,-3 6-2 15,-3 0 0-15,0 0 0 0,0 0-8 16,0 6-14-16,-5 14 13 16,-3 3 9-16,-1-4 13 15,5 0-10-15,2-7 6 16,2-5-5-16,0-5-1 15,0-2-1-15,0 0 0 16,0 0 6-16,0-3-1 16,15-15 1-16,7-2-8 15,3 2-1-15,-1 5-4 16,-2 7 1-16,-1 6 4 16,-2 0-3-16,-1 0-8 15,1 0 9-15,-2 6 2 16,3 1-2-16,0-1-8 15,0-5-76-15,-7-1-213 0,-6 0-311 16</inkml:trace>
  <inkml:trace contextRef="#ctx0" brushRef="#br0" timeOffset="143197.0556">25537 6238 964 0,'0'0'178'0,"0"0"-173"15,0 0-5-15,0 0-5 16,0 0-9-16,210-66 11 16,-69 24-49-16,-8 0-238 15,-24 8-184-15</inkml:trace>
  <inkml:trace contextRef="#ctx0" brushRef="#br0" timeOffset="143794.8457">25236 7818 500 0,'0'0'433'0,"-6"120"-361"15,6-51-55-15,0-5 14 16,2-3 7-16,14-4-3 16,-1-8-23-16,-3-13 4 15,-6-10-5-15,-3-10-7 16,-3-8 4-16,2-8 2 15,-2 0 0-15,0-11 15 16,-2-24-1-16,-14-17-24 16,-2-17 0-16,0-13 0 15,5-11-1-15,9-7-22 16,4 6 8-16,0 10-2 0,15 12 17 16,16 14-5-16,2 16 5 15,6 12 4-15,-6 16-2 16,-4 9 2-16,0 5-4 15,-3 9 0-15,-3 18 1 16,-7 11-1-16,-14 9 0 16,-2 9 3-16,-14 6 1 15,-21 0 2-15,-5-3-3 16,-3-8-3-16,5-9-1 16,5-11 1-16,6-12-1 15,14-11 2-15,7-3-4 16,6-3 3-16,0 0 0 15,2 2-5-15,29 0 5 0,11-2 0 16,12 0 5-16,4 0-2 16,4-2-3-16,3 0-8 15,1 0-59-15,-8 0-216 16,-14 0-10-16,-12-18-222 16</inkml:trace>
  <inkml:trace contextRef="#ctx0" brushRef="#br0" timeOffset="144612.8189">25794 7672 304 0,'0'0'251'0,"0"0"-110"16,0 0-4-16,63-103 3 15,-46 103-55-15,3 0-49 16,-2 6-10-16,4 25-2 0,-4 5-10 16,-3 10-1-1,-3 2 11-15,-3 6-10 16,-7 0-3-16,-2-1 0 0,0-6-3 15,-23-5-4-15,-3-13 4 16,-6-15-5-16,-3-14 5 16,-1-5 4-16,3-38-1 15,0-13-11-15,8-15-1 16,10-7-16-16,10 2-42 16,5 8-60-16,9 8-152 15,22 13 1-15,7 11-46 16,2 10 84-16,-5 6 232 0,-6 6 95 15,-2 7 35 1,-6 2 9-16,-6 5-3 0,1 0-39 16,-3 8 16-16,5 14-15 15,-1 9-10-15,4 7-2 16,1 7-21-16,1 4-1 16,-2 1-24-16,2 0-5 15,-3-6-9-15,0-4-5 16,-4-7-4-16,-5-7 5 15,-5-11-10-15,-2-6-9 16,0-8 5-16,-4-1-1 16,0 0 5-16,0-25 8 15,-6-14-20-15,-5-14-5 16,-2-8-9-16,0-9-8 0,4-4-21 16,2 6-2-16,7 11 17 15,0 19 18-15,0 17 8 16,7 10 2-16,8 11 0 15,3 0 0-15,5 11 1 16,2 16 4-16,3 7 5 16,-2 5-2-16,-1 0-1 15,-2-3 2-15,-6-5-4 16,-5-7 5-16,-4-8-2 0,-3-10-2 16,-3-4-5-1,0-2 6-15,-2 0 8 0,0-13 9 16,0-14-19-1,0-13-3-15,0-3-2 0,0-1-2 16,0 2 2-16,0 10-1 16,0 10-1-16,10 12 1 15,3 10-1-15,3 0-7 16,7 21-3-16,4 12 12 16,0 7 3-16,0 5 4 15,-4-4-6-15,1 1 1 16,-2-6-2-16,0-5-2 15,-3-16-47-15,-6-9-122 16,-9-6-374-16</inkml:trace>
  <inkml:trace contextRef="#ctx0" brushRef="#br0" timeOffset="146394.5851">26796 5586 829 0,'0'0'149'0,"0"0"-118"16,0 0 53-16,0 0 9 15,0 0-50-15,0 0-24 16,-73-22-14 0,40 22-5-16,-12 0 1 0,-9 0-1 15,-13 10 5-15,-12 7-5 16,-10 2 1-16,-11 3-1 15,-4 3 3-15,-4-1-3 16,-10 2 0-16,-7-2 2 16,0 0-2-16,5 2 0 15,8-2-6-15,5 2 5 16,4-4 0-16,5-2 2 0,5 0 2 16,6-4-3-16,7 0 0 15,10-2 0-15,13-1 0 16,16-6 0-16,18 1-1 15,9-3 0-15,5-4 1 16,3 4 0-16,0-5 0 16,2 1 0-16,0 1 3 15,2-2-3-15,-5 4 0 16,5-1 0-16,-2 1-5 0,-2 3 3 16,4 5-1-1,-2 6-1-15,0 10-1 16,1 12 0-16,3 11 3 15,0 12 2-15,0 10 3 0,0 11-1 16,0 9 3-16,5 9 3 16,3 8-3-16,2 5 1 15,1 1 0-15,3-4 1 16,-3-6 0-16,-3-3-2 16,2-3 1-16,-2-1 0 15,1-6-2-15,0-4 4 16,2-5-4-16,0-4 1 15,3-3 0-15,1-2-3 16,3 0 2-16,2 2 0 16,0-6-2-16,3 0 4 15,1-2 0-15,-2 2-5 16,3 5 4-16,2-1 0 0,-5 0-4 16,2-4 2-16,-2-9-3 15,-1-2 5-15,0-4 1 16,-2-2-4-16,-1-4 3 15,-3 0-4-15,-1-3 5 16,-1-4-2-16,-2-5-1 16,-4-5 0-16,2-7-2 15,-3-6 2-15,-1-5-3 16,-1-6-1-16,0-3 1 16,4-2 2-16,-2-4 2 15,7 2-3-15,5-2 4 0,9 0 1 16,2 0 1-16,9 0-6 15,9 0 0-15,6-10 5 16,9-7-5-16,14 0 7 16,14-5-5-16,3-2-3 15,7-2 0-15,0-3 0 16,0-1 0-16,1-2 0 16,-1 0 0-16,-2 2 2 15,-4 2-2-15,-9 4 1 16,-8 4 3-16,-3 1-2 15,-7 2 4-15,-5 1-1 16,-2 2 2-16,-4-2-1 16,-2 2 2-16,-3-2-1 15,0-2-6-15,-4 2 9 0,-5 0-5 16,-4 2 0-16,-5 2-1 16,-6-2-3-16,-6 4 2 15,-6 2 0-15,-4 1 3 16,-2 1-3-16,-4 1 3 15,-3-1 0-15,2-5 4 16,0-1-1-16,-4-8-1 16,0-4-1-16,0-8-2 15,0-12-5-15,-6-6-1 16,-9-8 1-16,-4-5 2 16,3 0-2-16,-1 0 0 15,-1-4-2-15,-1 0 3 0,-2-3-1 16,1-4 0-16,-2-1-2 15,0-1 1-15,-1-2-2 16,4-2 2-16,-4-3-2 16,5-1-1-16,1 0 1 15,-2 2 2-15,6 8-2 16,-1 6 1-16,2 1 2 16,0 4-1-16,-1 2 1 15,0-5 0-15,1 4 1 16,-1 0 0-16,4 4-1 15,-4 1 0-15,2 1 1 16,-3 1 1-16,1-7-1 16,1 7-1-16,1-2 0 15,3 3 1-15,-2 4-1 16,4 0 0-16,-1 3 2 0,1-1-4 16,-1 1 3-1,-2 3-1-15,2-1 0 0,1 1 1 16,-3 2 0-16,2 4-1 15,2 2 0-15,1 5 1 16,0 0-1-16,2 7 0 16,-3 4 1-16,3 6 0 15,0 4 0-15,-1 2 0 16,1 2 0-16,2 3-1 16,0 2 2-16,0 1-3 15,0-3 1-15,0 3-7 16,0 0 4-16,0-1-5 0,-3 1-8 15,3 0-16-15,-2 0-22 16,-4 0-13-16,-1 0-13 16,-1 10-73-16,-6-1-445 15</inkml:trace>
  <inkml:trace contextRef="#ctx0" brushRef="#br0" timeOffset="148157.4508">28467 5722 888 0,'0'0'235'0,"0"0"-225"16,0 0-10-16,0 0-8 0,0 0 8 15,16 117 2-15,5-51 18 16,2 1-5-16,0-5-3 15,0-6 5-15,-4-8-13 16,-3-8 3-16,-1-9-3 16,-1-10-3-16,-5-4-1 15,-3-10-32-15,-6-7-126 16,0 0-358-16</inkml:trace>
  <inkml:trace contextRef="#ctx0" brushRef="#br0" timeOffset="148340.6127">28345 5885 961 0,'0'0'78'0,"0"0"-51"16,0 0 3-16,0 0-24 16,0 0-6-16,161-116-4 15,-90 92-11-15,-5 8-66 16,-10 9-150-16,-14 7-88 15</inkml:trace>
  <inkml:trace contextRef="#ctx0" brushRef="#br0" timeOffset="148505.2006">28633 6341 540 0,'0'0'99'0,"0"0"4"16,0 0-32-1,0 0-41-15,0 0 2 0,0 0 2 16,162-31-34-16,-95-11-153 16,-5-6-175-16</inkml:trace>
  <inkml:trace contextRef="#ctx0" brushRef="#br0" timeOffset="148744.6286">29136 5500 643 0,'0'0'227'0,"0"0"-145"0,0 0 28 16,0 0-42-16,0 0-68 15,0 0-15-15,-71 145 15 16,51-43 20-16,-1 14-7 16,4 5 10-16,-1 1-8 15,7-8-5-15,11-16-8 16,0-16 5-16,15-17-7 15,24-25-7-15,9-17-47 16,14-23-142-16,-4-9-190 16</inkml:trace>
  <inkml:trace contextRef="#ctx0" brushRef="#br0" timeOffset="149062.5895">29543 5610 974 0,'0'0'111'0,"0"0"-111"0,0 0 0 16,-91 119 6-16,56-43 17 15,3 5-3-15,13 0-7 16,11-9 5-16,8-11-9 16,12-15-1-16,24-14-2 15,6-14-6-15,7-18 6 16,2 0 3-16,0-37-1 15,-1-20 5-15,-10-17-13 16,-18-9-7-16,-18-5 7 16,-4 6 3-16,-16 16-3 0,-15 17-1 15,-4 25-10-15,-3 23-21 16,-4 1-58-16,-5 38-162 16,3 10-294-16</inkml:trace>
  <inkml:trace contextRef="#ctx0" brushRef="#br0" timeOffset="149446.1374">28909 6954 145 0,'0'0'689'16,"0"0"-678"-16,13 114 10 16,10-51 80-16,1 3-27 15,0 6-31-15,7 0-5 16,0-10-14-16,6-6-13 16,-2-20-1-16,3-14-1 15,-5-15-2-15,1-7 22 16,-3-31 16-16,-2-23-17 15,-4-13-8-15,-10-6-6 0,-8-1-2 16,-7 3 3-16,0 5-9 16,-14 14-2-1,-5 13-4-15,-4 14 0 0,3 13-23 16,7 12-44-16,1 0-61 16,10 12-263-16,2 6-124 15</inkml:trace>
  <inkml:trace contextRef="#ctx0" brushRef="#br0" timeOffset="149861.6976">29323 7024 622 0,'0'0'258'0,"0"0"-184"15,0 0 11-15,0 0-3 16,0 0-40-16,0 0-33 16,69-15-3-16,-40 20 2 0,2 17 3 15,0 8-2-15,-6 4-5 16,-3 4 2-16,-6 1-3 15,-3 1 6-15,-6 0-6 16,-5-5 3-16,-2-3 3 16,0-11-3-16,0-7 0 15,0-8-4-15,0-6 5 16,0 0 4-16,0-2 12 16,0-25-4-16,-2-10-7 15,-5-11-10-15,1-6-2 0,6-7 0 16,0 3-3-16,0 4 1 15,4 10-4 1,11 12 3-16,-1 16 1 0,1 10-2 16,-1 6-5-16,-1 0-1 15,6 27 2-15,-4 4 8 16,1 11 3-16,-3 2 1 16,-3 0 1-16,2-1-1 15,-1-8-1-15,3-5-3 16,3-14-12-16,6-12-57 15,4-4-126-15,-1-17-416 16</inkml:trace>
  <inkml:trace contextRef="#ctx0" brushRef="#br0" timeOffset="150029.9654">29929 6903 805 0,'0'0'164'15,"0"0"-141"-15,0 0 30 0,0 0 18 16,23 101-17-16,-17-56-22 15,1-2-6-15,1 0-15 16,2-6-5-16,1-6 1 16,2-9-7-16,1-11-50 15,-4-11-206-15,-3 0-579 16</inkml:trace>
  <inkml:trace contextRef="#ctx0" brushRef="#br0" timeOffset="150194.8641">29890 6607 37 0,'0'0'1113'0,"0"0"-1071"15,0 0-20-15,0 0 10 16,0 0-32-16,0 0 0 16,-21-6-43-16,44 6-117 15,6 0-291-15</inkml:trace>
  <inkml:trace contextRef="#ctx0" brushRef="#br0" timeOffset="150404.3982">30081 6442 526 0,'0'0'555'16,"0"0"-502"-16,0 0-26 0,0 0-22 16,0 0 7-16,0 0-12 15,31 133 28-15,-14-69-5 16,-1 10 7-16,-3 10-8 15,1 1-12-15,-1-1-6 16,1-3 2 0,1-18-6-16,-1-9-4 0,-7-18-76 15,-7-21-108-15,0-15-322 16</inkml:trace>
  <inkml:trace contextRef="#ctx0" brushRef="#br0" timeOffset="150762.953">30050 6779 688 0,'0'0'349'0,"0"0"-329"15,0 0 7-15,0 0 40 16,0 0-67-16,0 0-29 16,137-113-23-16,-79 83-69 15,-6 5-20-15,-10 3 91 16,-13 6 50-16,-11 4 5 15,-11 8 46-15,-7 4 43 16,0 0 1-16,0 0-65 16,0 18-26-16,-7 6-4 15,0 2 38-15,2-4-18 0,5-3-8 16,0-1-3 0,3-5-6-16,19 3 3 15,3 0 1-15,2 0-1 16,-6 0 1-16,0 2-1 0,-7 5 0 15,-14 7-3-15,0 10 2 16,-29 5-5-16,-23 5 0 16,-8-6-180-16,-5-11-692 15</inkml:trace>
  <inkml:trace contextRef="#ctx0" brushRef="#br0" timeOffset="151461.9465">27848 5376 631 0,'0'0'65'0,"0"0"-32"16,0 0-33 0,47 178 114-16,2-75-25 0,9 19-19 15,6 21-19-15,8 19-7 16,1 18 2-16,4 19-17 16,-4 19-4-16,0 5-13 15,-3 0 6-15,-8-14-7 16,-11-23-5-16,-14-24 4 15,-8-26-4-15,-8-21 0 16,-8-24-4-16,-4-14-2 16,-4-15 2-16,-3-18 0 15,-2-15-1-15,0-16-1 16,2-11 0-16,0-2 0 0,0-20-7 16,0-28-52-1,-2-18-95-15,0-17-165 0,-4-12-345 16</inkml:trace>
  <inkml:trace contextRef="#ctx0" brushRef="#br0" timeOffset="152846.2482">27883 5530 563 0,'0'0'66'0,"0"0"-57"0,0 0-5 16,0 0 19-16,114-50 43 15,-41 31-25-15,17 0 5 0,11-7-19 16,7-4-1 0,11-2-1-16,7-6-3 0,11-5-7 15,7-2-1-15,14 1-9 16,8 1-4-16,0 3-1 15,0 4 1-15,-10 2-1 16,-10 4 2-16,-14 6-2 16,-19 1 0-16,-19 8 0 15,-18-1 1-15,-16 3-2 16,-16 1 2-16,-15 3-1 16,-10 2 10-16,-11 3-3 15,-6 4 12-15,-2 0 19 16,0 0 10-16,0 0 2 15,0 0-17-15,0 0-12 0,0 0-13 16,0 0-8-16,0 0 0 16,0 0-8-16,5 7-7 15,4 18 1-15,4 13 14 16,5 17 1-16,0 11 0 16,4 14 1-16,1 13 2 15,1 3 8-15,2 0 1 16,3-4-11-16,3 5 2 15,1 1 1-15,2 4 1 16,-3 0 0-16,-1 5-5 16,-2 3 0-16,-2 2 6 15,-3 4-2-15,-1-1 1 16,0-5-5-16,0 0 0 0,2-2 0 16,2-4 8-1,-2-1-9-15,-1-10 16 0,2-9-4 16,-3-2 5-16,1-4-9 15,-1-2 9-15,-4 1-9 16,2-5-1-16,-1-2 6 16,-5-6-4-16,-1-6-5 15,-1-4-1-15,-2-8 1 16,-1-6-4-16,0-7 6 16,-1-9-3-16,-5-10-1 15,2-5 2-15,-4-4-2 16,-2-3 4-16,0-2 2 0,0 0 3 15,0 0 11-15,-10 0 5 16,-7 0-19-16,-8 0-7 16,0-2 3-16,-4-3-2 15,-4 5-2-15,0 0 0 16,-9 0 0-16,-6 0-1 16,2 3 1-16,-5 8 2 15,-1 2-2-15,-3 1-4 16,-1 2 2-16,0 0 1 15,-4 2 1-15,0-2 0 16,-2 5 0-16,-3-4 0 16,-2 1 2-16,1 0-2 15,-4 2 0-15,-3 1-1 0,-4 2 1 16,2 1 0 0,-5 1 0-16,2-1-2 0,-2-4 2 15,0-2 4-15,1-5-4 16,0 0 1-16,0-1-1 15,6-4 1-15,1-4 0 16,1 2 2-16,5-5-3 16,3 5 1-16,5-1-4 15,13-3 5-15,7-2-2 16,7 0 0-16,4 2 2 16,8-2 0-16,3 2 4 15,5-2-4-15,3 2 4 0,0-2-6 16,6 0 5-1,0 0-2-15,2 0-3 0,0 0 0 16,0 0 0-16,0 0 4 16,0 0-4-16,0 0-5 15,-2 0 5-15,2 0 0 16,-3 0 0-16,3 0 0 16,0 0-8-16,0 0-23 15,0 0-11-15,0 0-28 16,-2 0-62-16,-2-14-258 15</inkml:trace>
  <inkml:trace contextRef="#ctx0" brushRef="#br0" timeOffset="156829.0663">2063 13549 97 0,'0'0'575'0,"0"0"-548"15,-156 4-20-15,111 2 41 16,3 0 4-16,6 0 13 16,9-2-15-16,12 0-15 15,6-1 11-15,6-3-14 0,3 0-14 16,0 0-15-16,0 1-3 16,0 2-20-16,19 2 6 15,16 1 14-15,21 0 17 16,22-4-7-16,15-2 16 15,17 0-15-15,14-3 0 16,22-12-2-16,7 1-1 16,8 0-3-16,3 1-3 15,-4-4 5-15,6-1-3 16,3 2 0-16,3-4 7 16,1-2 1-16,7-4-2 15,19-6-5-15,11-4-1 0,12-4 24 16,5 1-20-1,-6 2 0-15,-5 1-2 0,-2 3-6 16,-2 0 6-16,6 6-4 16,4-4 1-16,8 0 0 15,5 1-3-15,-6-1-1 16,-4 4 1-16,-2 3 1 16,-2-2 5-16,3-2-5 15,5 1-1-15,6-3 5 16,1 4-5-16,-7-2 0 15,-1-2 0-15,-7 1 1 16,-5 0 3-16,8-3 1 16,1 2-3-16,5-4-1 0,6-2 2 15,-6 0-4 1,-3-2 2-16,-4 0 2 16,-2-2 6-16,5-5-7 0,9-1 2 15,8-2 4-15,1-4-6 16,-3-2 2-1,2-1-3-15,-9 4 4 0,5 0-1 16,-2 3 5-16,6 0-7 16,2 0-2-16,-6 0 0 15,-8-3 3-15,-3 1-3 16,-3 0 1-16,5 2 2 16,-1 0 0-16,10 4-3 15,2 0 0-15,-10 2 0 16,1 2 0-16,-12-1 2 0,-6 4-1 15,7-2 0 1,-5-1 0-16,4-2 1 0,1 0-2 16,-7-2-1-16,0 2 1 15,-7 2 2-15,-5-1-2 16,1 1 1-16,1 2 4 16,-9 2-4-16,5 0-2 15,-13 1 2-15,-4 4-2 16,-7-1-2-16,-4 5 3 15,-9 2 1-15,-3-3-1 16,0 0 3-16,4-3 2 16,2 2-4-16,-1-2 3 15,0 1-3-15,-5-1 1 16,-1 4-1-16,-4-1 0 16,-3 4 5-16,-5 2-5 0,-6 2-1 15,-3 2 0-15,7 2 1 16,-3 0 5-16,3 2-6 15,-4-1-2-15,-6 1 1 16,-1 3 1-16,-2-2-2 16,-3 6 1-16,-9 1 1 15,-5 2 2-15,-3 1-2 16,-10 3 0-16,1 0-3 16,-3-1 3-16,3-1 0 15,8-5 4-15,6 2-2 16,5-5-2-16,3-7 0 15,0 1-1-15,1-1 0 0,6-4 0 16,2-1 1-16,1-2 0 16,3-2 0-16,1-6 0 15,1 2-1-15,3-4 4 16,6 2-3-16,5 2 1 16,4-3 3-16,2 3-6 15,0-2 2-15,4 3-2 16,0-2 2-16,4 3 1 15,1-2-1-15,-5 2-1 16,6-2 1-16,4 2 4 16,1 0-4-16,6 0 0 15,0 2-1-15,-1 2-1 16,-7 2 2-16,2 0 0 16,-6 0 0-16,0 0 0 0,-1-3 0 15,9 1 0-15,6-6 1 16,-4 0 4-16,1-3-5 15,-9 0 1-15,-7 1 0 16,-4 0 0-16,-11 2 8 16,-15 0 5-16,-14 4-4 15,-20 3 3-15,-19 4-10 16,-23 5 1-16,-21 6 0 16,-19 4-4-16,-18 4-6 0,-11 0-37 15,-54 0-145 1,-46 0-704-16</inkml:trace>
  <inkml:trace contextRef="#ctx0" brushRef="#br0" timeOffset="161261.4652">1523 13732 189 0,'0'0'55'0,"0"0"-36"15,0 0 24-15,0 0 1 16,0 0-11-16,0 0 16 15,0 0-6-15,3-88 4 16,-1 80 6-16,-2 1-15 16,0 1 22-16,0 2 1 15,0 0-26-15,0 0-2 16,0 4 9-16,0 0-11 0,0 0 1 16,0 0-12-16,0 0-11 15,0 0-7-15,0 0-2 16,0 0 0-16,0 0-7 15,0 3 0-15,5 15 7 16,3 9 0-16,-1 10 7 16,-1 7 13-16,4 6-5 15,-2 4 8-15,5 6-10 16,1 0 1-16,1 3 13 16,-1 3-8-16,1 0-3 15,4-6 1-15,-4-4 1 16,1-2-9-16,2-4-4 15,-3-3 2-15,3-1 4 0,-2-6-7 16,-3-5 7-16,0 1-10 16,-2-5 6-16,-1-5-4 15,-2-4 3-15,-1-5-3 16,-3-6-1-16,-2-3 0 16,-2-2 5-16,3-2-7 15,-3-4 3-15,0 0 6 16,0 0-3-16,0 0-1 15,0 0 3-15,0 0-5 16,0 0 2-16,0 0-3 16,0 0-1-16,0 0-1 15,0 0 1-15,0 0-1 0,3 0 1 16,-3 0 0 0,2 0-1-16,2 0 0 0,7 0-1 15,7 0 2-15,13 0 3 16,5-12 0-16,6-4-2 15,7 0 2-15,5-2 0 16,1 5-4-16,3-6 0 16,2 5 0-16,5 5 2 15,7-2-2-15,9 1 0 16,4 2 0-16,0-1 0 16,0 2 0-16,-12 2-3 15,3 0 0-15,-2 3 3 16,1 2 0-16,1-6 1 15,0 2 0-15,0-2 0 0,-5 4-1 16,0-6-2-16,-2 3 2 16,0-1 1-16,0 2 3 15,2-3-3-15,-1 1-1 16,1 2 0-16,-4-4 0 16,2-1 3-16,-3 3-1 15,2-6-2-15,3 7 4 16,0-5-1-16,1 2-2 15,-1 4 2-15,0-5-3 16,0 1 1-16,1 1 6 16,-1-1-6-16,0-1 4 15,-1 4-1-15,-4 1 1 16,-1-1 2-16,-3 1-7 0,-2 1 2 16,1-3-2-1,1 1 5-15,5 1 2 0,1-8-5 16,11 2 5-16,10-8-6 15,11-4 3-15,10-4 4 16,5-1-5-16,7 4 2 16,11-4 1-16,-2 4-6 15,0 2 0-15,-2 2-1 16,-4 1 1-16,-5-1-1 16,-2 4 1-16,-6 1 1 15,-8-2-1-15,-6 4 1 16,-6-1 0-16,-3 4 3 0,-8-1-3 15,-6-2-1-15,-3-1 1 16,-8 3 1-16,1 1 0 16,-1-2-2-16,3 5 0 15,2-6 1-15,5 2-3 16,1-1 2-16,2-6-3 16,2 1 3-16,8-1 0 15,7-4 1-15,6-1-1 16,3-2-1-16,1-2 1 15,-2-2 0-15,2 1 0 16,0 0 1-16,-2 0-1 16,1 4-1-16,-1-2 1 15,1 1 5-15,2 0-5 0,1-1 1 16,6 2 1-16,2-1-2 16,-3 0 0-16,5-2-3 15,7-2 2-15,6-6 0 16,6-1 1-16,6-4 0 15,6-5 0-15,5-1 0 16,4 1 1-16,8 0-1 16,8 2 6-16,1 6-6 15,6-1 0-15,-5 5-2 16,-5 3 0-16,-4-1 2 16,-7 2 0-16,-6-1 1 15,-6 1-1-15,-5 2 1 0,2-2 0 16,-1 2 0-1,-1 2 3-15,-6 0-4 0,-3 2-2 16,-9 2 1-16,0 2-3 16,-6 2 3-16,-1 0 0 15,-2-1 2-15,-3 1 0 16,0 1-1-16,3-4 0 16,-1-1 5-16,3-2-5 15,9-2 1-15,0 1-1 16,4-2 1-16,-1 0-3 15,-6 0 2-15,-2 2 0 16,-4 2 0-16,-2 1 1 16,-8 0-1-16,0 2 0 15,-4-3 0-15,0 2 1 0,-1-1-1 16,-1-2 1-16,-2 0 3 16,-2 1-3-16,-1 2 0 15,1 3-1-15,1 0 0 16,0-1 3-16,1 1-3 15,-2 0-3-15,2 0 2 16,5 1-1-16,-1-4 2 16,0 1 0-16,2 0 0 15,-4 0 2-15,2-4-1 16,3 0 0-16,-3-3 0 16,2 0-1-16,0-2 0 0,-7 4 0 15,6 1 7 1,2-1-7-16,4 1 2 0,0 0-2 15,2-2 0-15,1-2-1 16,4 0 0-16,3-2 1 16,0 2 0-16,1 0 0 15,-4 4 0-15,-6 0 0 16,-2 2 0-16,-5 4-1 16,-5-1 2-16,-2 6 1 15,-2-3-2-15,1 1 2 16,3 0-1-16,2 0 0 15,1-1-2-15,-3 1 0 16,-4-4 0-16,-1 1 1 16,3-1 0-16,2-2-1 15,2 1 2-15,-2-2 1 16,0 0-2-16,-4 5 0 0,-3-4 2 16,-1 3-2-1,-4 1 0-15,-2-2-2 0,1 1 2 16,2-1 3-16,3-6-2 15,5 1 2-15,8-4-2 16,4 0-1-16,2-4 1 16,5 1-1-16,2-1 0 15,1 1 0-15,-3 0 0 16,-2 2 2-16,-6 0-1 16,2 1 1-16,-2 0-1 15,-4 2-1-15,-1 2 0 0,-7 0 0 16,-1 0 4-1,1-1-2-15,6 4-2 0,2-1 0 16,6 0 0-16,-2-1 0 16,2 1-2-16,-4 2 0 15,3 0 2-15,4 0 0 16,-1 0-1-16,-2 1 1 16,0 0 2-16,-6 1-2 15,-6 2 0-15,-3 0 0 16,-10 4 0-16,-5 0 0 15,-4 0-1-15,-6 2 1 16,4-4 4-16,-3 2-4 16,4-5 0-16,6 2-1 15,-4-1 1-15,4-1 0 16,0 5 0-16,8-6-3 16,5 5 2-16,5-4 2 15,4 4-1-15,-3-2 0 0,-4 4 0 16,-7-2 0-16,-5 1 1 15,-6 0-4-15,-5 4 7 16,-2 0-3-16,-7 0-1 16,-6 2-3-16,0-2 3 15,-2 0 0-15,8 0 4 16,9-4-4-16,6 0-1 16,8-2 1-16,2 0 2 15,-2 2-2-15,-3-2 0 16,-3 1 0-16,3 0-3 0,2 1 3 15,1 0-2-15,2-3 4 16,-2 5-2-16,-3-5 0 16,-1 5-1-16,1 0-3 15,-4-3 4-15,-6 3 1 16,-6 1 0-16,-5 1-1 16,-9 2 1-16,-4 0-1 15,1 0 0-15,-5-3 5 16,0 1-5-16,8-1-3 15,4 0 3-15,6-2 2 16,7-1-2-16,5 2 0 16,-5-1 1-16,-7 2-1 15,-4 1 1-15,-2-2-2 0,-1 2-3 16,5-1 4 0,5 2 0-16,-1-1 0 0,4 0-1 15,-1 1 2-15,-1 1-1 16,-1 1 0-16,4-1 1 15,1-3-1-15,-4 1 1 16,-3 1-1-16,-5-2 0 16,-8 4-1-16,-7-2 0 15,-5 4 1-15,-7-4 0 16,-2-1 2-16,-2 4-2 16,-2-2 1-16,-6 1 6 15,1-2-6-15,1-3 2 16,0 3-3-16,6-1 2 15,0 0-2-15,4 1 0 0,0-1 1 16,-2 0 2-16,-4 2 2 16,-3 0-5-16,-6-1 1 15,-1 2 2-15,1-1-1 16,-5-2 1-16,1 5-1 16,-6-4 1-16,-2 1-3 15,-1 0 11-15,-3-2 3 16,2 2-9-16,0-2 2 15,0-1-3-15,-2 0-2 16,0-5 2-16,0-2-2 16,0-6 0-16,-15-2-2 15,-6-6 1-15,-3-7-1 16,-5-1 1-16,5-1 0 0,1-2-1 16,1 1 0-1,7 1-1-15,1 6 0 0,3 5-1 16,5 6 2-16,1 8-5 15,2 1-2-15,-3 4-21 16,-7 3-17-16,-12 4-46 16,-10 0-75-16,-7 0-294 15</inkml:trace>
  <inkml:trace contextRef="#ctx0" brushRef="#br0" timeOffset="163244.3842">8239 13026 721 0,'0'0'133'16,"0"0"-69"-16,0 0 8 15,0 0 14-15,0 0-27 16,0 0-14-16,0 0-43 16,-60-54-2-16,71 90-1 15,11 20 1-15,-2 16 17 16,-2 10-5-16,-3 2-1 16,-3-3-2-16,-1-9-6 15,0-11 0-15,0-8-2 16,4-14-1-16,4-11-10 15,1-12-32-15,-3-13-113 0,-3-3-194 16,-7-11-133-16</inkml:trace>
  <inkml:trace contextRef="#ctx0" brushRef="#br0" timeOffset="163585.1187">8167 13134 511 0,'0'0'91'15,"0"0"-26"-15,0 0 32 16,0 0-1-16,0 0-30 16,0 0-46-16,-35-98-19 0,70 92 0 15,10 0 10 1,10 2 3-16,8 4 9 0,4 0 11 16,2 2-12-16,-6 22-3 15,-5 10-7-15,-10 8 3 16,-11 8-2-1,-8 6-5-15,-12 0 1 16,-15 3 0-16,-2-5 1 0,0-2 0 16,-25-2-2-16,-6-3-5 15,-4-10-1-15,-3-5 2 16,2-10-3-16,7-7-1 16,9-15 0-16,11 0-30 15,9-25-158-15,0-19-209 16</inkml:trace>
  <inkml:trace contextRef="#ctx0" brushRef="#br0" timeOffset="164497.8052">9054 13118 407 0,'0'0'235'0,"0"0"-176"16,0 0 15-16,-114 133 22 15,91-87-34-15,2-2-22 16,7-2-21-16,8 0-5 16,2-2 0-16,4-3-2 15,0-8 9-15,0-5-9 16,0-8-3-16,6-8 0 16,6-4-3-16,-1-4 8 0,5-4 9 15,5-23 4-15,6-14-10 16,2-9-10-16,-4-2-4 15,-6 0-1 1,-7 2-2-16,-5 5 1 0,-5 16 0 16,-2 10 0-16,0 9 0 15,0 10-1-15,2 0 0 16,2 12-18-16,8 16 12 16,3 6 6-16,5 4 1 15,3-3 1-15,3-5-2 16,3-8 0-16,0-9 0 15,-2-4 4-15,-7-9-2 16,-5 0 2-16,-3-6 1 16,-6-22 2-16,-6-11-5 0,0-6-2 15,0-11 1-15,0-2-1 16,-4-5 0-16,-12-1 0 16,3 4 0-16,-3 0-1 15,5 4 0-15,3 9 0 16,0 18 1-16,8 11 0 15,0 13 0-15,0 5 0 16,0 8-15-16,0 22 10 16,3 10 5-16,10 7 0 15,6 1 1-15,0 4 2 16,3-2-3-16,5 2 3 0,2-4-1 16,5-3 4-1,1-9-2-15,5-8-2 0,3-12-1 16,1-13 0-16,3-3 3 15,2-10-1-15,-4-23 0 16,-1-6-1-16,-13-2-4 16,-8 6 2-16,-17 7-2 15,-6 10 1-15,0 8 1 16,0 6 0-16,-15 4 0 16,-10 0-6-16,1 10 3 15,-3 12 3-15,6 0 0 16,8 2 2-16,5-4 0 15,6-1-2-15,2-5 0 0,0-5 0 16,0-4 0-16,0-4 0 16,6-1 4-16,7 0-3 15,3 0 4-15,1-11 0 16,4-2-4 0,-1 5-1-16,7 8 0 0,-1 0-5 15,1 14 1-15,0 18 4 16,0 1-1-16,-3-1 1 15,-3-8-8-15,-6-6-56 16,-9-9-277-16,-6-9-282 16</inkml:trace>
  <inkml:trace contextRef="#ctx0" brushRef="#br0" timeOffset="164701.6481">9015 13196 649 0,'0'0'101'0,"0"0"-101"16,118-57-51-16,-28 12-42 16,20-5-418-16</inkml:trace>
  <inkml:trace contextRef="#ctx0" brushRef="#br0" timeOffset="165296.1491">10478 12641 641 0,'0'0'280'16,"0"0"-279"-16,0 0 15 15,54 146 18-15,-30-94 7 16,3 5-13-16,-5-3-10 15,-2-4-11-15,-4-6 2 16,-7-5-2-16,-5-14 5 16,-4-6-1-16,0-10-1 15,0-6-3-15,0-3 5 16,-2-3 16-16,-18-23-18 16,-7-10-7-16,0-8 0 15,7-6-1-15,0-11-4 16,3-5 2-16,7-2-2 0,10 2-8 15,0 11-5-15,0 12 1 16,18 9 10-16,5 12-2 16,3 10 5-16,3 10-6 15,2 2 5-15,-2 6 2 16,-4 24 8-16,-9 5-8 16,-10 9 8-16,-6 5-2 15,0 1-5-15,0-4 5 16,-18-4-2-16,3-5-3 0,1-13 1 15,8-8 0-15,1-10-1 16,5-6-2-16,0 0 2 16,0-6-2-1,0-16-38-15,2-4-6 0,19 3 22 16,0 5 8-16,2 9 11 16,2 5 1-16,-1 4 3 15,3 0 2-15,-3 15 3 16,-1 11 7-16,-7 7-3 15,-10 1 5-15,-6 6 0 16,0 4 7-16,-18-2 3 16,-11 4-5-16,-2-4-15 15,4-8-4-15,3-11-1 16,6-18-52-16,7-5-162 0,5-16-368 16</inkml:trace>
  <inkml:trace contextRef="#ctx0" brushRef="#br0" timeOffset="165964.318">10926 12715 657 0,'0'0'160'16,"0"0"-133"-16,0 0 1 16,54 103 38-16,-39-63-24 15,1-4-20-15,3-2-10 0,2-6-4 16,-4-6-6-1,1-6 3-15,-5-8-3 0,1-8-1 16,-1 0-1-16,-1-12 0 16,-3-16-3-16,-1-8-7 15,-1-4 4-15,-2-5-9 16,-1 0 11-16,1 2 4 16,-1 4 0-16,0 8 0 15,1 13 4-15,-1 11 14 16,-1 7 4-16,1 0-22 15,5 8 5-15,2 17-5 16,3 3 13-16,1 2-5 16,1-1-5-16,1-1-2 15,3-6-1-15,1-7 4 16,-4-2-3-16,-3-11 0 16,-1-2 7-16,-2 0-5 15,1-6 2-15,0-17 2 0,-2-4-7 16,-3-4 0-16,-7-5-3 15,0-2 2-15,0 0-5 16,0-2 2-16,-3 2-4 16,1 5-2-16,2 10 3 15,0 6 6-15,0 10 1 16,5 4 0-16,14 3 0 16,8 0 0-16,4 0 7 15,0 9 7-15,5 6-10 16,-5 4 5-16,-2 1-5 15,-2-3-1-15,-9 4 6 0,-1-1 2 16,-5-2 1-16,-5 0-6 16,-5-4 5-16,-2 0-2 15,0-2-1-15,0-6 2 16,-7-6-4-16,-9 0 2 16,3-18 8-16,-1-12-16 15,12 2-2-15,2 8-35 16,0 8-106-16,0 12-271 15</inkml:trace>
  <inkml:trace contextRef="#ctx0" brushRef="#br0" timeOffset="169130.6883">6893 11546 75 0,'0'0'513'0,"0"0"-450"16,0 0 3-16,0 0 48 15,0 0-6-15,0 0-54 16,0 0-28-16,-43-84 2 16,43 78-3-16,0 1-2 15,0 4-6-15,0 1-3 16,0 0-14-16,0 9 0 16,8 21 1-16,11 11 15 0,2 16 2 15,1 10 1 1,0 12-3-16,2 7-3 0,-1 3 2 15,0-2-3-15,0 5-1 16,2-1-5-16,-2 1-1 16,-1 0 6-16,-2-4 3 15,-2-10-7-15,0-5 5 16,1-10-10-16,-3-12 3 16,0-5-3-16,-2-8 0 15,-2-4 5-15,-1-6-5 16,-1-6 1-16,-4-3-2 15,-1-9 0-15,-3-6 3 16,-2-1 0-16,0-3 4 16,0 0 3-16,0 0 4 15,0 0-2-15,0 0-1 0,0 0-1 16,0 0-5-16,0 0-4 16,0 0-2-16,0 0 1 15,0 0 0-15,0 0-1 16,0 0-1-16,0 0-2 15,0-10-17-15,0-8-45 16,0-12-57-16,0-8-99 16,0-10-304-16</inkml:trace>
  <inkml:trace contextRef="#ctx0" brushRef="#br0" timeOffset="169963.0687">7238 11568 468 0,'0'0'88'0,"0"0"-51"15,0 0 34-15,0 0 22 16,0 0-24-16,-8-110-14 15,8 102 13-15,0 4-20 16,0 0-10-16,0 4 0 16,0 0-16-16,0 0-3 15,0 0-15-15,0 0-2 16,0 0 3-16,0 0-4 16,-2 0-2-16,2 0 2 0,0 0 0 15,0 0 1 1,0 0 3-16,0-2 0 0,0 2 3 15,0 0 2-15,0 0-4 16,0 0 2-16,0 0-2 16,0-3 0-16,0 3-1 15,0 0-2-15,0-1 1 16,0 1-4-16,0 0 2 16,0 0-2-16,0 0-1 15,0 0-3-15,2 10-2 16,15 12 6-16,1 10 5 0,5 11 3 15,-4 11-1-15,4 16 6 16,-3 3-2-16,2 9-1 16,0 1 5-16,-1-1 0 15,-2 2 0-15,2-2-3 16,1-1-5-16,-2-5 1 16,2-8-3-16,3-6 6 15,-3-4-2-15,0-8 2 16,0-3-2-16,-1-5-3 15,-2-4-2-15,2-4 0 16,-1 0-3-16,-1-4 1 16,2 0-1-16,-3-1 0 15,2-5 6-15,0-1-5 0,-5-2 0 16,-1-5-2 0,-3-2 0-16,-5-4 0 0,-1-4 3 15,0-2-1-15,-3-4-1 16,0 0-1-16,-2 0 2 15,0 0 0-15,0 0 2 16,0 0 1-16,0 0 0 16,0 0-3-16,0 0 4 15,0 0-4-15,0 0-1 16,0 0-1-16,0-3-9 0,-6-8-22 16,-13-3-24-1,-1-5-44-15,-2 2-23 16,-9-4-215-16,-4-1-178 15</inkml:trace>
  <inkml:trace contextRef="#ctx0" brushRef="#br0" timeOffset="170628.3718">6821 12658 660 0,'0'0'135'0,"0"0"-55"16,0 0-13-16,0 0 20 0,0 0-41 16,0 0-46-1,-13-23 1-15,45 46 3 0,3 6 17 16,10 6 8-16,-1 7-6 15,6 2 7-15,-2 4-5 16,2-2 4-16,-1-2-6 16,-1-4 1-16,0-2-7 15,-6-6-4-15,-3-2-1 16,-5-4 1-16,-1-2-1 16,-6-2-6-16,-4-6-1 15,-5-1 1-15,-3-8-2 16,-1 1-1-16,-6-1 0 0,-1-6-1 15,-5 1 0-15,-2-2 0 16,2 0-1-16,-2 0 0 16,0 0 0-1,0 0 3-15,0 0-2 0,2 0 0 16,-2 0 2-16,3 0 0 16,2 0-1-16,1-18 2 15,5-7-1-15,5-10-4 16,1-5 3-16,6-12-1 15,2-6-1-15,8-12 0 16,3-7-1-16,1-6 0 16,8-7 0-16,-1 5 0 0,-2 2-1 15,-1 6 1-15,-8 10 0 16,-6 10 1-16,-7 13-2 16,-6 13 1-16,-8 11 0 15,-2 8 0-15,-4 6 2 16,0 6-2-16,0 0-2 15,0 0-9-15,0 0-16 16,-12 7-26-16,-9 16-70 16,-8-1-214-16</inkml:trace>
  <inkml:trace contextRef="#ctx0" brushRef="#br0" timeOffset="171510.7219">7058 11721 226 0,'0'0'529'0,"0"0"-451"16,0 0-21-16,0 0 51 15,0 0-47-15,0 0-60 16,-20 36-1-16,6 26 8 15,-3 6 3-15,-1 3-2 16,0-1 5-16,1 2-1 16,0-4-2-16,4-4-5 15,2-7 4-15,2-9-2 16,5-11 4-16,-1-5-2 16,1-10 0-16,4-10-4 15,0-4 3-15,0-3 5 16,0-5 3-16,0 0 11 0,0 0 2 15,0 0-4-15,0-17-10 16,0-7-9-16,0-7-5 16,0-10-2-16,0-8 4 15,0-10-1-15,2-5-3 16,0-8 0-16,3-5 2 16,-1-5-2-16,5-8 0 15,0 0 0-15,-2 0-2 16,-1 10 2-16,1 17 2 15,-2 15-2-15,-3 18 0 16,0 7 0-16,1 8 0 16,-1 4 0-16,0 6-2 0,2 3 1 15,5 2-1 1,9 0-8-16,9 0 9 16,11 7 1-16,9 12 0 15,3-1 2-15,11 1-1 0,7 0 6 16,7-5-3-16,4 0 5 15,4 0 1-15,2-2-3 16,-2-1-2-16,-6-1 7 16,-12 1-8-16,-10-3 4 15,-15-2-3-15,-9-2-1 16,-8 0 3-16,-10 0-1 16,1 1-3-16,-8-4-1 15,1-1-1-15,-3 0 1 16,-2 0-1-16,-2 0-2 15,0 0-3-15,0 3-11 0,0 0-25 16,0 7-51-16,-15-2-122 16,-14 0-723-16</inkml:trace>
  <inkml:trace contextRef="#ctx0" brushRef="#br0" timeOffset="178331.2727">12111 10357 644 0,'0'0'73'16,"0"0"-41"-16,0 0 14 16,0 0 45-16,0 0-11 15,-2-114-31-15,0 100-20 16,2 3 2-16,-2 8 0 15,2 3 6-15,0 0-20 16,0 23-17-16,0 27 0 16,10 25 23-16,4 15 5 15,1 13-11-15,4 3 3 16,-1 4-5-16,1-1 0 0,4 0-6 16,-3 0 0-16,0-9-1 15,-2-6 0 1,-1-11-1-16,-1-8 2 0,-5-6 0 15,1-9-2-15,-4-7-1 16,-1-14-1-16,-1-11-5 16,-1-11 0-16,-2-9 6 15,-3-7-6-15,0-1 1 16,0 0 4-16,0 0-1 16,0-5-4-16,0-23-15 15,-3-21-86-15,-2-12-64 16,1-14-289-16</inkml:trace>
  <inkml:trace contextRef="#ctx0" brushRef="#br0" timeOffset="178828.2517">12423 10379 528 0,'0'0'71'0,"0"0"-43"16,0 0 30-16,0 0 43 16,0 0-26-16,0 0-31 15,0-88-4-15,2 85-2 0,-2 3 1 16,0 0-7 0,0 0-8-16,0 0-5 0,0 0 0 15,0 0-7-15,0-1-1 16,0 1 1-16,0 0-2 15,0 0-3-15,0 0-2 16,5 4-5-16,6 24 4 16,2 22 4-16,7 18 19 15,1 19 7-15,0 11-11 16,4 6 0-16,2 2-6 16,2 2-1-16,-2-4-6 15,0-7-1-15,-6-12-4 16,0-11-1-16,-1-17-4 15,-7-13 2-15,1-9 0 16,-5-13 3-16,-5-6-5 16,-2-8 1-16,0-6 0 0,-2-2 0 15,0 0 1-15,0 0-2 16,0 0-4-16,-11-8-43 16,-9-18-73-16,-7-12-105 15,0-10-351-15</inkml:trace>
  <inkml:trace contextRef="#ctx0" brushRef="#br0" timeOffset="179310.363">12310 10240 725 0,'0'0'60'0,"0"0"-19"16,0 0 57-16,0 0-21 16,0 0-46-16,0 0-24 15,-112 109 6-15,87-27 16 16,-1 11-1-16,2-2-9 16,1-5 1-16,5-9-11 15,3-12 5-15,3-12-7 16,3-12 0-16,3-16-4 15,4-11 2-15,2-9-2 0,0-5-1 16,0 0 16-16,0-3 29 16,0-29-3-16,0-18-36 15,0-18-8-15,11-14 2 16,7-14-2-16,1-7 0 16,6 1 1-16,2 12-1 15,0 16 0-15,-3 25-3 16,-8 24 3-16,-3 18 4 15,0 7-4-15,8 17-3 16,10 17 3-16,7 8 10 16,1 6-7-16,9 0-1 15,5 2 0-15,6 4-2 0,5-1-19 16,3 2-70-16,-9-5-174 16,-16-2-337-1</inkml:trace>
  <inkml:trace contextRef="#ctx0" brushRef="#br0" timeOffset="179780.1671">12098 11543 712 0,'0'0'159'0,"0"0"-117"0,0 0 34 16,0 0 11-16,0 0-35 16,0 0-35-16,36-63-6 15,13 65 19-15,8 24-6 16,1 12 3-16,0 6 1 15,-2 3-8-15,-7-3-2 16,-11-4-8-16,-7-10-7 16,-8-6 8-16,-10-10-7 0,-5-6 7 15,-3-7-4-15,0-1-1 16,-5 0 7 0,2 0 3-16,2-15 7 0,3-29 6 15,2-24-23-15,5-16-3 16,5-10-3-1,10-2 0-15,2 6 0 0,0 16-3 16,-6 16-9-16,-9 24-24 16,-16 24-27-16,0 10-110 15,-20 1-921-15</inkml:trace>
  <inkml:trace contextRef="#ctx0" brushRef="#br0" timeOffset="186002.73">21346 9705 732 0,'0'0'149'0,"0"0"-97"16,0 0 33-16,0 0-9 15,0 0-20-15,0 0-29 16,0 0-26-16,-22-16-1 16,22 48 0-16,12 18 11 15,3 12 8-15,1 14-7 16,-3 5 14-16,3-1-5 15,-5-4-5-15,3-10-4 0,-1-7-4 16,-3-6 2 0,0-12-4-16,-1-5 0 0,-5-6 0 15,0-6 3-15,1-4-7 16,-3-4 3-16,0-8-1 16,-2-1 0-16,0-6-2 15,0-1 0-15,0 0 0 16,0 0 1-16,0 0 1 15,0 0-8-15,0 0-4 16,0 0-67-16,0 0-86 16,0-14-408-16</inkml:trace>
  <inkml:trace contextRef="#ctx0" brushRef="#br0" timeOffset="186662.6707">21716 9685 344 0,'0'0'108'0,"0"0"-38"16,0 0-3-1,0 0 32-15,0 0 1 0,0 0-10 16,0-61-10-16,0 55-25 16,0-3-4-16,0 1-21 15,0 2 5-15,0-2-9 16,-2 3-5-16,2 2 0 15,-2 3 1-15,2-3 13 16,0 3-11-16,0 0-4 16,0-1-13-16,0 1 4 0,0 0-10 15,0 0-1 1,0 0 0-16,0 0-4 0,0 24-2 16,0 14 6-16,9 10 7 15,2 9-2-15,0 2 5 16,0 3-3-16,-1 7 8 15,0-1-13-15,-1-4 8 16,3 0-10-16,-1-8 10 16,-3-6-8-16,2-3 1 15,1-7 0-15,-3-4 2 16,2-11 0-16,-2-2-5 16,-1-4 2-16,-3-11-1 15,-2 1 1-15,1-5-2 16,-1-4 2-16,-2 0-2 15,0 0 1-15,0 0-1 0,0 0-6 16,0 0-19-16,0-10-27 16,0-6-53-16,0 0-48 15,-7 2-230-15,-12 4-243 16</inkml:trace>
  <inkml:trace contextRef="#ctx0" brushRef="#br0" timeOffset="187549.0005">21211 10249 610 0,'0'0'152'0,"0"0"-78"15,0 0 22-15,0 0 13 16,0 0-50-16,0 0-19 16,-27-59-10-16,27 57 8 15,0-4-2-15,0-1-7 16,0 0-5-16,0-3-3 15,0 2-4-15,0 2 3 16,0-1-5-16,0 2 5 0,0 1 2 16,0 2-4-1,0 0-3-15,0 0-2 0,0 2 3 16,0 0-7-16,0-2 0 16,0 0-1-16,0 2-2 15,0-4-2-15,-2-2 1 16,2-1-2-16,0 2-3 15,-2-1 0-15,0 0 2 16,-1 2 6-16,3 0 7 16,0 2-8-16,0 2 2 15,0 0-5-15,0 0-4 16,0 0-6-16,11 10-12 0,23 14 18 16,8 8 0-16,9 0 5 15,1 4 0-15,-2-1-4 16,4-3 1-16,-5 0 1 15,-2-2 1-15,-4-4 0 16,-8-2-4-16,-4-2 0 16,-6-5 0-16,-6-2 0 15,-5-5 0-15,-3-4 1 16,-6 0-1-16,-3-6 0 16,0 0 0-16,-2 0 0 15,0 0 5-15,0 0-5 16,0 0 6-16,0 0 4 15,0 0-6-15,0 0 9 0,0 0-2 16,2-18-3 0,5-9-1-16,2-12-7 0,4-11-5 15,5-10 5-15,7-10-1 16,8-11 3 0,3 3-3-16,1 6 1 0,3 8 0 15,-3 16-3-15,-6 7 5 16,-7 13-2-16,-8 10 1 15,-10 11 0-15,-6 5 0 16,0 2-1-16,0 0-12 16,0 0-3-16,0 0-13 15,0 11-17-15,0 10 5 16,0 0-40-16,0-6-60 16,0-7-341-16</inkml:trace>
  <inkml:trace contextRef="#ctx0" brushRef="#br0" timeOffset="213809.3735">26086 9116 565 0,'0'0'123'16,"0"0"-79"-16,0 0 59 16,0 0 18-16,0 0-33 15,0 0-41-15,0 0-23 16,0 0 4-16,0 0 12 16,-15-63-14-16,15 57 0 0,0 2-1 15,0 4 0 1,0 0-5-16,0 0-5 0,0 0-14 15,0 8 1-15,0 20-2 16,15 6 13-16,3 10 1 16,1 5-6-16,2 1 4 15,1 6 1-15,4 0-2 16,1-2-5-16,0-1 1 16,0-4 0-16,-5-4-6 15,-2-5 5-15,0-4 2 16,-4-5 0-16,-5-6-6 15,-2-7 0-15,-5-6 4 16,1-6-4-16,-3-4-1 16,-2-2-1-16,0 0 0 0,0 0-5 15,0 0-24 1,0 0-26-16,0-15-71 0,-5-8-200 16,3-3-307-1</inkml:trace>
  <inkml:trace contextRef="#ctx0" brushRef="#br0" timeOffset="214227.151">26453 8962 632 0,'0'0'67'0,"0"0"-6"0,0 0 72 16,0 0-1-16,0 0-52 16,0 0-34-16,-2-71-20 15,2 71-4-15,0 0-8 16,0 14-11-16,9 24 0 16,11 16 31-16,3 12 1 15,-2 1-3-15,2-1-15 16,0-5 8-16,1-6-12 15,-2-4-2-15,0-8-1 16,-1-5-4-16,-4-3 5 16,-3-3-8-16,-3-5 0 0,-3 0-2 15,-3-5 2-15,0-4-3 16,-3-4 0-16,-2-7-3 16,2-1-28-16,0-6-25 15,-2 0-49-15,0 0-12 16,0-11-246-16,-9-11-213 15</inkml:trace>
  <inkml:trace contextRef="#ctx0" brushRef="#br0" timeOffset="214726.6483">26298 8871 783 0,'0'0'91'0,"0"0"-53"16,0 0 32-16,0 0 43 16,0 0-47-16,0 0-37 15,-69-54-27-15,50 88 0 16,-5 20-2-16,-7 17 4 16,-3 15 2-16,1 2 1 15,0-2 1-15,4-6 3 16,2-8 1-16,2-11 1 15,8-13-6-15,3-13 1 16,5-10-3-16,5-11 4 16,2-10-6-16,2-4 0 15,0 0 7-15,0 0 12 16,0-24 12-16,0-20-24 0,0-14-6 16,6-15-2-16,8-10 0 15,3-9-1-15,6 3-1 16,4 5 1-16,0 11-1 15,4 17 0-15,-5 20 4 16,-2 18 7-16,3 10-1 16,2 8-5-16,9 0 1 15,7 8 5-15,3 12 0 16,2 6 1-16,-2 2-11 16,4 0 0-16,4-1-1 15,8-4-1-15,7-2-30 16,3-4-34-16,-7-1-81 15,-17 1-267-15</inkml:trace>
  <inkml:trace contextRef="#ctx0" brushRef="#br0" timeOffset="215226.8713">26017 9618 926 0,'0'0'99'0,"0"0"-53"16,0 0 40-16,0 0-5 16,0 0-27-16,0 0-54 15,-16-21 8-15,51 48-8 16,17 4 13-16,6 3 5 16,2 1-6-16,2-6 4 15,-3-4-6-15,-6-3 1 16,-2-4-2-16,-8-7-4 0,-8-4 3 15,-6-7 2 1,-2 0 0-16,2-8 5 16,-1-23 2-16,7-13-1 0,0-16 1 15,3-12-9-15,-1-14-7 16,-1-5 0-16,-5 3-1 16,-6 10-6-16,-7 16-17 15,-7 20-19-15,-9 17-22 16,-2 8-88-16,-2 11-445 15</inkml:trace>
  <inkml:trace contextRef="#ctx0" brushRef="#br0" timeOffset="220217.1883">29707 8293 733 0,'0'0'89'0,"0"0"-68"0,0 0 39 15,0 0 51-15,0 0-44 16,0 0-26-16,0 0-41 16,-21-14 8-16,42 67 0 15,5 19 31-15,1 21-6 16,-1 6 5-16,-3 5-5 15,-1-5-14-15,-4-16-5 16,0-6-7-16,-3-12 1 16,-1-10-2-16,-5-10-3 0,-5-12-1 15,0-8 0 1,-2-8-1-16,-2-10-1 0,3-1 0 16,0-6-1-16,1 0-45 15,2 0-28-15,7-26-44 16,4-14-201-16,5-16-243 15</inkml:trace>
  <inkml:trace contextRef="#ctx0" brushRef="#br0" timeOffset="220510.6113">30152 8209 824 0,'0'0'103'0,"0"0"-62"0,0 0 17 15,0 0 42-15,0 0-24 16,0 0-38-16,-11-56-38 16,11 94-1-16,0 24 1 15,0 27 24-15,9 13-2 16,4 5-4-16,3 2 0 16,1-6-6-16,-1-11-1 15,2-10-7-15,-5-13-1 16,0-13-2-16,-3-17 0 15,-2-8-1-15,-1-12 0 16,-1-7-18-16,-6-7-60 16,0-5-100-16,0-11-229 15</inkml:trace>
  <inkml:trace contextRef="#ctx0" brushRef="#br0" timeOffset="220977.255">29921 8029 928 0,'0'0'69'0,"0"0"-64"16,0 0-1-16,0 0 25 15,-126 93 15-15,107-30-9 16,0 12-17-16,4 3-12 15,-3-3 4-15,1 0 2 0,1-12-3 16,1-10-5 0,1-14 1-16,7-18 3 0,3-9-4 15,2-6 2-15,2-6 2 16,0 0 17-16,0-6 25 16,-5-26-4-16,2-18-41 15,1-14-5-15,2-9 0 16,0 4 3-16,8 9-3 15,13 14-1-15,4 11 1 16,0 12 3-16,4 10-1 0,4 13 0 16,5 0-2-16,9 27 1 15,1 13-1 1,8 4 1-16,6 2-2 16,9-2 3-16,6-5-4 0,-4 0-37 15,-9-5-67-15,-12-2-77 16,-21-1-167-16,-17-5-167 15</inkml:trace>
  <inkml:trace contextRef="#ctx0" brushRef="#br0" timeOffset="221344.5608">29720 8969 104 0,'0'0'738'16,"0"0"-670"-16,0 0 12 15,0 0 20-15,0 0-20 16,0 0-15-16,-71-66-44 16,71 66-21-16,17 26 0 15,18 14 11-15,11 10 20 16,2 5-7-16,1-1-6 15,1-4-4-15,-2-8-2 16,-3-8 1-16,-5-6-7 16,-6-11 7-16,-8-9-11 0,-5-5 11 15,-2-3-5-15,4-9 3 16,6-30 1-16,13-22 3 16,5-21-10-16,4-16-5 15,2-10-2-15,-1-6-33 16,-1 3-41-16,-6 10-191 15</inkml:trace>
  <inkml:trace contextRef="#ctx0" brushRef="#br0" timeOffset="229944.8149">1689 4560 589 0,'0'0'19'15,"0"0"-17"-15,0 0 22 16,0 0 8-16,0 0 25 15,0 0-3-15,0 0 25 16,-29 0-25-16,29 0-19 16,0 0-26-16,0 0-9 15,0 0-4-15,0 1-3 0,15 5 7 16,11 0 0-16,12-1 8 16,20-5 7-16,16 0 8 15,20 0 22-15,14-21-20 16,15-4-9-16,14-5-6 15,14-2-1-15,5 1 0 16,0 1-7-16,-9 5 5 16,-7-2-6-16,-1 4 5 15,-8 2 7-15,-2 3-7 0,-4-2-4 16,-1 2 2 0,-8 2 0-16,-4 2-4 15,-5 2 1-15,-3 4 1 0,1-3 4 16,-3 1-2-16,1 1-3 15,-2-5 11-15,3-3-8 16,1-1 1-16,4 0-3 16,5-4 1-16,-1 0 4 15,3 2-4-15,-4 2-2 16,2 0 7-16,-8 2-5 16,-2 4-2-16,0 0 1 15,-2 1-1-15,2 0 0 16,4 1 1-16,-4-2 1 15,-3 0-3-15,-5 1 0 16,4-2 2-16,-3 1 1 0,1 0-3 16,-2-2 2-16,-7 2-1 15,-6 1-1-15,-5 2 1 16,-2-1 0-16,-1 0 2 16,-1-2-3-16,9-6 2 15,7-6-2-15,13-6 9 16,16-7 17-16,12-1-11 15,12 2-13-15,5-2 3 16,6 5-3-16,5-3 3 16,-1 7-1-16,2 1-4 15,-2 4 1-15,0-2-1 16,-2-1 6-16,5 0-6 0,11-3 0 16,4-1 0-16,-1-1 0 15,4 2-1-15,-12 4 4 16,-11 2-6-16,-2 4 1 15,-12 2 2-15,-8 2 2 16,-7 2-1-16,-6 0 0 16,-3 3-1-16,1 0 0 15,4-1 1-15,-1 0-1 16,1 2 1-16,-7-2-2 16,-4 0 1-16,-4 2 0 15,-4 1 0-15,-2-1-1 16,-4 3 1-16,-1-3 1 15,-1-1-1-15,1 4 1 16,-4-4-1-16,-1 3 2 16,-6 1-2-16,-3-2 0 15,4 0 0-15,0 0-1 16,4 0 1-16,5-4 4 0,0 5-3 16,-3-6-1-16,5 0-4 15,9 0 3-15,9-4 1 16,8 0 0-16,8-2 1 15,2 1-5-15,1-2 8 16,6-1-6-16,0 2 7 16,5-1-6-16,8 4 1 15,4-3 0-15,5-1-1 16,2 2 1-16,7-4 0 16,1-1-1-16,10-4 2 15,-3 2-1-15,-1 0 0 16,-3 0 0-16,4 4 3 0,0-3-3 15,5 2 0-15,2-2 0 16,-8-2-2-16,1 1 1 16,-3-1-1-16,-8 2 2 15,-7 3 2-15,-1-3 0 16,-5-3-2-16,4 2 0 16,0-2-1-16,1 0 1 15,4 0 0-15,-7 4 1 16,0 3-3-16,3 2 4 15,-8 1-2-15,3 2 0 16,-4 0 3-16,4-2-3 0,4 2 0 16,3 2 0-1,2-5-3-15,5 3 5 0,-4-2-2 16,1 1 0-16,-1-2 0 16,-6 4 5-1,-4-1-3-15,-7-1-2 0,-4 1 0 16,-1 0 0-16,4 0 2 15,1-2 0-15,0-2-1 16,-1 0-2-16,-4 0 2 16,-1 0-2-16,0 0 2 15,-6-2 0-15,4 2 1 16,-3 0-1-16,-3 0-1 0,2-1 4 16,6 6-4-16,-3-5 0 15,5 1 1-15,2 0 0 16,2-6 0-16,2 1-1 15,-1 2 0-15,-8-3 0 16,-6 5 4-16,-5-3-4 16,-5 3 3-16,-9-2-3 15,-1 0 0-15,-2 2 2 16,0 2-2-16,-5 0 0 16,-9-2 0-16,-7 0 0 15,-3-1-2-15,-1 0 2 16,2 2 0-16,-4 1 2 15,0 0-2-15,-5 2 0 16,-1 0 0-16,-3 0 0 16,-3 0 0-16,-1 2 0 0,0 0 1 15,-5 0-1 1,-5 0 1-16,1 2-1 0,-1-2 0 16,1 4 0-16,7-3-1 15,1 4 3-15,3 1-1 16,-3-4-1-16,-6 4-1 15,-11 0-1-15,-16 2 2 16,-9 1 0-16,-9 2-1 16,-6 0 0-16,-7 2 1 15,-5 0 1-15,-4 1 0 16,0 0 1-16,0 0-2 0,0 0 0 16,0 0-15-16,-8 0-40 15,-33 0-173 1</inkml:trace>
  <inkml:trace contextRef="#ctx0" brushRef="#br0" timeOffset="234295.2819">1670 4703 287 0,'0'0'0'0,"0"0"-42"15,0 0 42-15,0 0 24 16,0 0 37-16,0 0-19 0,-33-67-14 16,22 59 53-16,5-3-30 15,-4 4-14-15,1-3 15 16,3 0-16-16,0-1 9 15,-2-1 16-15,4 5-4 16,2 1 7-16,-1 0-8 16,3 4-15-16,-2 2-8 15,2 0-13-15,0 0-14 0,0 0-6 16,0 0-14 0,0 4-8-16,0 19 8 0,7 18 14 15,7 9 3-15,-6 14 2 16,1 9 11-1,-5 4 3-15,2 2 0 0,-2 0 2 16,0 0-5-16,3-1-4 16,-3 1 4-16,2-7-1 15,0-5-3-15,-2-8-4 16,-2-5 6-16,0-5-8 16,1-8-2-16,-1-2 8 15,2-3-9-15,-2-4 3 16,0-5-5-16,0-2-1 15,-2-3 5-15,3 0-4 16,2 0-1-16,-1 0 4 16,1 1-2-16,-3-4 0 0,2 1-2 15,0-2 0-15,-2-4 7 16,3-2-6-16,-3-4-1 16,1-2 1-16,-1-2 0 15,-2 0 3-15,2-1-4 16,-2-2 2-16,3 1-4 15,-1-2 3-15,-2 4-2 16,2 0 2-16,0 0 0 16,0 0-1-16,5 1 0 15,-3-4 0-15,6 2 2 16,3-3-2-16,5 0 2 16,11 0-1-16,8 0 1 0,8 0 1 15,10-10 0-15,10-7 0 16,7-3-3-16,8 0-1 15,7-4 1-15,8-2 3 16,15 2-3-16,3-4 1 16,3 0-1-16,4-3-2 15,-4 0 2-15,3-3 0 16,-2 2 0-16,-5 1 0 16,-8 6 1-16,-5-1 0 15,-8-1-1-15,3 1 0 16,-3 0 1-16,3-2-1 15,2 0 4-15,4-2-2 16,9 2 4-16,8 0 4 16,4 3-2-16,-5 2-7 0,-2-1 0 15,-3-3 1-15,3 1-2 16,6 1 3-16,0-4 1 16,-1 2-3-16,-6 0 1 15,-2 3 6-15,-1 2-7 16,-10 4 5-16,0 4-3 15,-4 0-1-15,7 2 0 16,6 2 1-16,2-4 2 16,2 2-4-16,-3-2 1 15,-6 1-2-15,-3 5 0 16,-5-1 0-16,-5 3-2 16,-11 2 1-16,-4 2 1 15,-5 0 5-15,-4 2-4 0,4-2-1 16,9-3 1-16,16-7 1 15,18-3 19-15,17-9-5 16,21-1-13-16,10-2-1 16,10-1 1-16,7-1-3 15,-4 1-2-15,1 2 1 16,-2 0 1-16,-7 2-1 16,-1 1 1-16,-6-2 0 15,9 0 2-15,5 0 0 16,2-3-2-16,9-1 2 15,-10 0-4-15,-3-1 1 16,-7 3 1-16,-9 4 0 0,-5-2-1 16,-10 3 1-16,-5 0 4 15,-2 0-3-15,1 2 0 16,6-4 0-16,1 0-1 16,-3-1-4-16,-1 0 4 15,-2-3-1-15,-3 0 1 16,-1 2-2-16,-8 0 2 15,-5 1 0-15,-5 5 0 16,-8 0 2-16,-1 2-1 16,0 2 0-16,4-2 1 15,6-3-1-15,4 0-1 16,-3-1-3-16,-5 3 2 0,-2 0 2 16,-1-4-1-1,2 4 0-15,0-1-2 0,-1-1 1 16,-2 3 2-1,4-1 0-15,5-3 2 0,2-3-3 16,3 0 0-16,6-4 2 16,6 3-2-16,6 0 2 15,-2 0-2-15,2 0-2 16,-6 0 0-16,-2 4 1 16,-3 0 0-16,-3 2 1 15,-10 2 1-15,-1 0 0 16,2 0 0-16,-3-1-1 15,-1 2 1-15,2-1 4 16,2-1-2-16,6-1-1 16,1 2-4-16,-1-4 3 0,3 3-2 15,2-4 0 1,2 1 1-16,0 0 0 0,-2 0 0 16,-2 5 0-16,-7 0 0 15,3 3 2-15,-3 1-2 16,2-2 0-16,5 3 0 15,6-3 0-15,5 2 0 16,4-1 1-16,3 0-1 16,-3-1 0-16,3 4-2 15,2-3 2-15,-3 1-1 16,1 1 1-16,-3-2 0 16,-1 2-2-16,-2-1 8 0,6-2-4 15,5 1-2 1,1-1 0-16,2-2-4 0,-2 1 6 15,-6 0-3-15,0-2 1 16,-3 2-1-16,-7 0-3 16,1-2 8-16,-2 2-4 15,-6 0 1-15,-3-2-1 16,-5 1 2-16,3 4-1 16,-3-3 1-16,-2 2-2 15,-3-2-1-15,-1-1 0 16,-4-1-2-16,4 3 3 15,0 1 0-15,-3-3-1 16,-2 4 1-16,-5-1 0 0,3-3 0 16,2 1 0-1,-3 0 0-15,4-1 4 0,0 3-3 16,4-3-1 0,4 3-1-16,-1-2 1 0,4 2 0 15,-1-2 0-15,2 0 0 16,3 0-1-16,2 0 1 15,-5-2 0-15,-4-2-2 16,-3 0 5-16,-5-1-3 16,-6 3 1-16,-7 0 1 15,-3-1-2-15,-7 3 1 16,-5 0-1-16,-2 1 0 0,0-4 0 16,0-2 4-16,-2-2-4 15,-1 0-2-15,-4 2 2 16,1 0 0-16,-3 3 0 15,-4-2-2-15,-5 4 4 16,-4-1-2-16,-6 4 2 16,0-1-2-16,-1-3 5 15,4 3-4-15,3-3 0 16,0 0-1-16,0 6 0 16,-1-4 6-16,0 4-5 15,11-4-1-15,3 1 3 16,4 3-3-16,3-3 0 15,-1 2 1-15,6-3 0 0,3 1-1 16,7-1 0 0,3-2 2-16,-3 3-2 0,-4-2-1 15,-8 4 0-15,-6-4-1 16,1-1 3-16,6 0-1 16,7-1 0-16,6 1 0 15,-1-2 0-15,-3 2 0 16,-6 3 0-16,-6-6 2 15,2 4-2-15,-8-1 1 16,0 0-1-16,3 0 0 16,-3-2 1-16,2 4-1 15,-3 3 0-15,-8-1-1 16,-2 1 2-16,-5 4 4 16,1 0-5-16,-7 2 0 0,-11 3 0 15,-9-1-4 1,-11-1 4-16,-7 1 4 0,-4 2-4 15,-3 0 5-15,-2 0 1 16,-2 2 3-16,2 0 5 16,-2 0-4-16,0 0 6 15,0 0-2-15,0 0-6 16,0-2 10-16,0 0-3 16,0 0-2-16,0-4 3 15,0-4-6-15,0-6-8 16,0-6-2-16,0-4-1 15,0-6 0-15,-2-6 1 16,-2-4-3-16,-3-7-1 16,3-2 1-16,-3-4 0 0,2 4-2 15,-1 1 3-15,-3 1 2 16,3 5 0-16,-6 0 0 16,1 1-5-16,0 8 5 15,2-5-2-15,-4 1-3 16,2 5 5-16,-1 0-1 15,1 12 1-15,5 1-1 16,-2 4 1-16,2 3 0 16,-1 0 0-16,1 3 0 15,4 3 0-15,-2 1-1 16,-2 1 1-16,2 2 0 16,0 0 0-16,1 0-1 15,1 2 1-15,0 2-1 0,0-3 0 16,0 3-1-16,0 0-1 15,2 0 3-15,-2 0-3 16,-6 0 1-16,2 0-2 16,-7 0-2-16,-10 5 3 15,-8 9-3-15,-19 5 1 16,-12 10 5-16,-15 5-4 16,-13 2 0-16,-10 1-3 15,-5 0 0-15,-3 1 3 16,-6 0-6-16,-5-1 4 15,-3-5-4-15,6-3-2 16,5-1 2-16,15 1-1 16,11-2 0-16,16 0-4 0,9 1-14 15,6 1-18-15,3-6-40 16,-2-2-82-16,-3-16-323 16</inkml:trace>
  <inkml:trace contextRef="#ctx0" brushRef="#br0" timeOffset="236743.295">11737 3246 408 0,'0'0'159'0,"0"0"-103"0,0 0 40 16,0 0 22-16,0 0-3 15,0 0-51-15,0 0-18 16,8-86-6-16,-8 86-25 16,3 4-15-16,4 28-26 15,0 20 26-15,-5 24 15 16,-2 18 29-16,0 13-11 16,-7 0-16-16,-7-5-8 15,6-16-3-15,3-14 1 16,1-18-3-16,0-14 2 15,4-13-3-15,0-12-1 16,0-6 0-16,0-9-2 16,0 0 5-16,0 0 7 15,0 0 6-15,-6-17 19 0,2-19-11 16,0-16-19-16,2-13-7 16,2-14-2-16,0-14-1 15,0-3 3-15,16-2-1 16,3 10-5-16,6 12 2 15,-3 17 2-15,-6 17-2 16,-5 20 4-16,-6 15 7 16,-5 7-7-16,0 0-1 15,6 2-16-15,9 25-8 16,12 13 22-16,4 12 3 16,0 7 5-16,6 2-2 0,-4 6-3 15,1 2 1 1,-1-5-1-16,-4-10-3 0,-4-10-14 15,-10-13-64-15,-11-8-173 16,-4-9-242-16</inkml:trace>
  <inkml:trace contextRef="#ctx0" brushRef="#br0" timeOffset="236926.2551">11762 3816 708 0,'0'0'273'16,"0"0"-259"-16,0 0-5 16,0 0 13-16,0 0-22 0,131-70-8 15,-38 15-92-15,5-7-146 16,-4-4-319-16</inkml:trace>
  <inkml:trace contextRef="#ctx0" brushRef="#br0" timeOffset="237360.2162">12452 3026 582 0,'0'0'316'15,"0"0"-247"-15,0 0 10 16,0 0-20-16,0 0-59 16,0 0 0-16,-7 106 8 15,23-31 5-15,2 2 12 16,2 6 2-16,3-7-7 0,-4-8-8 15,-3-10 0-15,-1-10-4 16,-3-14-3-16,-3-12-3 16,-5-11 1-16,-2-11 1 15,-2 0 5-15,0-5 8 16,0-26 5-16,0-14-14 16,0-7-8-16,-6 2 0 15,-10 1-2-15,-6 14-1 16,-1 10 1-16,-1 10 0 15,-3 12-1-15,-4 3-4 16,-7 7-10-16,-2 26 16 16,-3 10-2-16,8 5 2 0,10 2 1 15,19-2-3-15,6-2-1 16,6-10 0-16,27-12 3 16,13-13-3-16,7-11-14 15,5-13-26-15,-1-27-37 16,1-12-101-16,-8-6-121 15,-15-3-118-15</inkml:trace>
  <inkml:trace contextRef="#ctx0" brushRef="#br0" timeOffset="237742.9684">12791 2957 515 0,'0'0'140'15,"0"0"17"-15,0 0-131 0,0 0-11 16,0 0 3-16,20 170 52 15,-9-88-24-15,3 3-15 16,1 2 23-16,3-1-25 16,-1-8-12-16,-1-8-4 15,-3-16-7-15,-1-17-3 16,-3-17 2-16,-5-12-4 16,-2-8 4-16,-2 0 5 15,0-13 18-15,0-20-17 16,-13-17-5-16,-7 0-6 15,-5 3 0-15,-2 8-6 16,1 14-2-16,-1 11-6 0,1 10 9 16,-1 4 3-16,2 6-8 15,2 22 9-15,4 10-4 16,7 2 1-16,8 2 2 16,4-4-3-16,7-5 3 15,25-10 2-15,7-13-3 16,8-10-29-16,2 0-63 15,1-24-97-15,-9-12-34 16,-3-2-95-16</inkml:trace>
  <inkml:trace contextRef="#ctx0" brushRef="#br0" timeOffset="238644.602">13042 3451 267 0,'0'0'244'0,"0"0"-140"16,0 0 69-16,0 0-25 15,0 0-110-15,0 0-38 0,10 12 0 16,-2 23 1-16,3 9 27 15,3 3-11-15,1-1 10 16,-1-4-14-16,-5-7-5 16,-3-8 11-16,-4-10-13 15,-2-9-4-15,0-6 6 16,0-2 0-16,0 0 12 16,0-4 1-16,-17-23-10 15,-3-10-10-15,5-13-1 16,5-9-6-16,6-1-16 15,4 4-10-15,0 12-4 16,2 10 10-16,12 10 9 0,5 10 10 16,-1 5 2-16,3 9-3 15,0 0 4-15,2 9-4 16,-1 16 8-16,1 11 3 16,-6 5-2-16,2-2 9 15,-4 2-3-15,3-5 0 16,-1-6-1-16,1-8-3 15,0-8-3-15,0-10 0 16,4-4 9-16,3-11-5 16,4-22-4-16,-3-7 0 15,-6-4-10-15,-7 2 5 16,-3-2 5-16,-8 4-7 16,-2 1 7-16,0 7-2 15,0 4 2-15,-2 9 0 0,-8 6 1 16,6 7 4-16,0 6-4 15,-1 0-1-15,-3 20-29 16,-4 15 23-16,3 4 6 16,5 4 3-16,4-3 1 15,0 0 1-15,0-4-3 16,11-5-2-16,7-6 4 16,-1-4-3-16,-3-10-1 15,1-7 2-15,-1-4 4 16,4 0-3-16,2-11 11 15,3-16-12-15,-1-3 0 0,-5-5-2 16,4 2-7-16,-6 1 4 16,3 2 0-16,-5 10-1 15,-1 6 4-15,-6 7 0 16,-4 7 0-16,3 0-10 16,1 4-17-16,6 19 27 15,-1 7 6-15,-1 1 4 16,4 5-4-16,-3-7-3 15,5 0 2-15,-1-4 0 16,-1-8-1-16,-3-9 1 16,-4-4-2-16,-1-4-2 15,-1 0 8-15,6-8 3 16,-2-21-5-16,5-7-7 16,-1-2-4-16,-3-1-10 15,4 7 13-15,-1 7-6 0,-1 9 4 16,-1 7-3-16,0 8 6 15,0 1-10-15,0 0 0 16,5 14 5-16,1 5 5 16,8 3 3-16,4-5-3 15,7-9-154-15</inkml:trace>
  <inkml:trace contextRef="#ctx0" brushRef="#br0" timeOffset="239275.9364">14623 2998 509 0,'0'0'292'0,"0"0"-288"16,0 0 42-16,44 146 20 15,-26-98-8-15,-1 0-29 16,4-6-19-16,-5-4 7 15,-6-7-14-15,-3-11 8 16,-5-6-2-16,-2-7-8 16,0-7 9-16,0 0 12 15,-17 0-5-15,-6-18-2 16,1-14-14-16,4-9-1 16,4-9-14-16,4-9-1 15,8-6-9-15,2 2-17 16,0 2-75-16,2 7 46 0,20 12 31 15,6 11 26-15,1 8 13 16,0 14 0-16,3 6 7 16,-3 3 16-16,-3 3 2 15,-3 20-4-15,-8 9-2 16,-10 2 3-16,-5 6 12 16,0-1-12-16,-16 1 6 15,-6-4-5-15,0-4-9 16,4-6-5-16,7-12-4 15,4-5-2-15,7-8-3 0,0-1 0 16,0-1 11-16,14-20-11 16,12-1-42-16,10 0 27 15,-3 8 7-15,1 10 6 16,-5 4-2-16,0 0 4 16,0 14 4-16,-2 12 7 15,-8 8 16-15,-9 4 6 16,-10 4-5-16,0 0 1 15,-27 3-8-15,-16-3-8 16,-4-2-10-16,-2-4 2 16,5-8-5-16,8-10-23 15,7-16-120-15,11-2-198 16</inkml:trace>
  <inkml:trace contextRef="#ctx0" brushRef="#br0" timeOffset="239978.5811">15055 2941 563 0,'0'0'47'0,"0"0"5"16,0 0 15-16,46 136 28 16,-32-94-56-16,1-5-20 15,3-7-7-15,0-6-5 16,-2-8 0-16,-3-6-6 15,-4-10 3-15,0 0 2 16,2-4 1-16,0-24 0 16,0-6-7-16,0-6-6 0,-1-7 4 15,-6 2-4-15,2-4-4 16,1 5 3-16,-3 6 5 16,1 7 2-16,-2 10 3 15,-1 11-3-15,0 10 5 16,2 0-5-16,7 10-28 15,1 18 28-15,3 10 16 16,3 3 6-16,-1-4-3 16,2 0 0-16,-2-7-7 15,3-4-6-15,1-5-3 0,3-8 5 16,5-7-2 0,-1-6 5-16,7 0 27 0,-2 0-14 15,-2-19-2 1,3-8-10-16,-8-5-5 0,-4-5-3 15,-8-4 6-15,-5-6-7 16,-5 0 0-16,-4-6 0 16,0 3 0-16,2 2 0 15,2 4-3-15,4 9-1 16,3 7 1-16,4 11 0 16,3 9-5-16,4 5 4 15,7 3-1-15,5 8 2 16,3 19 1-16,1 6 8 15,1 4 5-15,-8 1 2 16,-7 2-6-16,-6 0 6 0,-9-2-9 16,-5 3 1-16,-4-6-5 15,0-5 1-15,-7-8 0 16,-6-11 3-16,-3-11-6 16,-1 0 13-16,-1-13-14 15,0-7-20-15,7 2 0 16,7 2-106-16,4 6-294 15</inkml:trace>
  <inkml:trace contextRef="#ctx0" brushRef="#br0" timeOffset="243529.2042">5576 5153 122 0,'0'0'236'16,"0"0"-192"-16,0 0 8 16,0 0 29-16,0 0-34 0,0 0-6 15,0-34-6-15,0 32 13 16,0 0 7-16,0 0 0 16,0 2-15-16,0 0-12 15,0 0-2-15,0 0-6 16,0 0-10-16,0 0 2 15,0 0-6-15,0 0-6 16,0 0-4-16,0 6-9 16,7 16 13-16,5 9 13 15,0 6-10-15,5 7 15 16,-5 3-6-16,7 5-1 16,-4 5 1-16,1 0 3 15,-1 3 4-15,-1-2-12 0,1 0 7 16,-2 3-5-16,3-1 2 15,-3 0 2-15,1-2-4 16,-1-3 2-16,1 2 2 16,-1 0-7-16,-2-1 14 15,0-1-9-15,0 4-4 16,3-3 0-16,-1 0 3 16,1 1-4-16,-3-2 2 15,-1-2-7-15,2 1 6 16,-1-4-4-16,0 4-3 15,3 0 4-15,-1 3 1 16,1-1-3-16,1 0 2 16,-1-2-1-16,1-2-3 0,-1-4 3 15,-1 0-3-15,-1-4 4 16,2 0-4-16,-3-1 6 16,3 1-6-16,-3 0 3 15,0 2 1-15,0-2 0 16,0-4 0-16,-4 0-2 15,2-2-1-15,0-2 8 16,0 3-5-16,2-5 0 16,-4-6-1-16,-1-4 0 15,1-2-1-15,-3-5-1 16,4-2 2-16,-6-3 3 16,2-3-4-16,-2-5-1 15,-2-1-1-15,2 0 6 0,-2-3-2 16,0 0-4-16,0 0 5 15,0 0 2-15,0 0-6 16,0 0 7-16,0 0-2 16,0-9-6-16,0-11-20 15,0-10-98-15,0-8-377 16</inkml:trace>
  <inkml:trace contextRef="#ctx0" brushRef="#br0" timeOffset="245127.0334">6370 4953 494 0,'0'0'66'0,"0"0"-36"16,0 0 40-16,0 0 61 0,0 0-24 15,0 0-85 1,0 0-22-16,-21-14 0 0,21 50 19 16,9 14 3-16,5 16-3 15,3 15 13-15,6 11 1 16,1 8 1-16,1 2-13 16,4 2 0-16,2 7-8 15,-2-3 13-15,3 0-10 16,-3-6-4-16,-4-5-1 15,2-9-1-15,0-8 5 16,-2-3 0-16,0-9-3 16,-1-2-4-16,-2-2 1 15,0-2-4-15,1 3 6 16,-4-3-4-16,2 2-4 16,-3 0 0-16,-3-4 2 15,1-2-5-15,-1-2 7 16,-3-4-3-16,-1 1-2 0,0-3-2 15,-2 0 3-15,0 1-1 16,-1-5 0-16,-3-3-1 16,-1-13-1-16,-4-7 0 15,3-12 2-15,-3-5-2 16,0-2 0-16,0-1 0 16,0-2 2-16,0-1 4 15,0 0-1-15,0 0 7 16,0-8-12-16,-9-20-1 15,-11-10-44-15,-7-5-45 0,-8-2-172 16,-8 1-386 0</inkml:trace>
  <inkml:trace contextRef="#ctx0" brushRef="#br0" timeOffset="245663.2168">5616 7154 535 0,'0'0'192'15,"0"0"-82"-15,0 0-28 0,0 0 3 16,0 0-14-16,0 0-32 15,-67-54-23-15,86 57-15 16,16 25 7-16,11 9 21 16,8 13 12-16,4 11-10 15,7 5 1-15,9 4-7 16,5-6-2-16,4-5-15 16,-5-14-1-16,-6-9-1 15,-10-9-4-15,-14-10 6 16,-9-4-5-16,-11-9 0 15,-3-4-1-15,-5 0 1 16,5-10 8-16,2-20-3 0,4-17 4 16,4-14-11-16,5-22 6 15,4-13-6-15,10-16 1 16,4-16-2-16,9-7 0 16,5 0 2-16,-1 14-2 15,-5 16 0-15,-12 19 0 16,-12 16-1-16,-11 12 1 15,-12 11 0-15,-11 11 1 16,-3 13 0-16,-5 4-2 16,0 9-9-16,0 6-8 15,0 4-35-15,0 0-51 16,-7 2-138-16,-6 14-308 16</inkml:trace>
  <inkml:trace contextRef="#ctx0" brushRef="#br0" timeOffset="249597.1304">11383 8363 488 0,'0'0'284'0,"0"0"-201"15,0 0-73-15,0 0 7 16,0 0 58-16,0 0-3 16,0 0-40-16,-41-6-10 15,35-4-1-15,-1-5 12 16,-1-5-7-16,0-4-1 0,0-7-4 16,-1-2-1-1,-3-10-1-15,4-3-4 0,-3-7 5 16,-1 0-1-16,1-5-3 15,-2-5 0-15,-3-2 1 16,1-8-10-16,-1-5-3 16,3-4 3-16,-1-6-5 15,3-1 1-15,1 1 3 16,-2 0-2-16,1-2 1 16,-3-5 4-16,3-3 3 15,-2 2-3-15,2 0-4 16,-2 3 3-16,-1 5-2 15,3-2-4-15,-2 0 3 16,3 1-2-16,2 5-3 0,-1 3 1 16,0 4 3-1,-2 1-4-15,0 1 2 0,-1 3-1 16,1 3 4-16,1 7-4 16,0 5 3-16,-1-4-3 15,1 2 2-15,-2-3 2 16,-1-3 0-16,1 0-2 15,3 2 2-15,-1-3-2 16,0 1-3-16,1 5 2 16,3 2 1-16,-1 4-2 15,1 1 4-15,-1 3-4 16,0 3 2-16,1 2-1 16,-1 3 6-16,-3 4-4 15,4-2 1-15,-3 2 1 16,1 0 1-16,-2 0-6 0,2 1 7 15,1 1-8-15,1 0 3 16,-4 5-2-16,4 4 0 16,1 6 1-16,-1 4 1 15,1 3-2-15,0 3-1 16,1 5 2-16,2 4-2 16,-1 0 0-16,1-1-2 15,2 2-11-15,0 1-29 16,0 0-29-16,0 0-45 15,0 14-250-15</inkml:trace>
  <inkml:trace contextRef="#ctx0" brushRef="#br0" timeOffset="251059.177">12078 8065 526 0,'0'0'78'0,"0"0"-66"15,0 0 16-15,0 0 64 0,0 0-23 16,0 0-26-16,0 20-5 15,0-20 5-15,0 0 5 16,0 1 0-16,0-1-6 16,0 2-5-16,0-2 3 15,0 0-13-15,0 0-6 16,0 0-1-16,0 0 0 16,0 0 0-16,0 0 0 15,0 0 1-15,0 0 1 16,0 0 2-16,0 0-3 15,-5 0-9-15,-1 0-2 0,-3-2-6 16,-3-9 1-16,2-3-3 16,-4-4 0-16,-1-1 1 15,1-11 1-15,1-1-1 16,0-7 2-16,-1-6-1 16,1-5 0-16,-1-3 2 15,1-4-4-15,1-2 5 16,-1-4-5-16,3-3 1 15,-4-2 3-15,5-4-1 16,-2-2-1-16,0-4-1 16,-2-2 0-16,1-1 3 15,3-2-5-15,3 0 0 16,-1 4 3-16,0 1 0 0,0 7 1 16,1-4-5-1,-1 2 4-15,1-4 3 0,-2-2-4 16,0-1-1-16,-1 2-1 15,-3 0-1-15,4 3 2 16,-1 3-2-16,1 7 2 16,0 4-1-16,2 1-1 15,-1 6 1-15,1 3 1 16,1 0-1-16,0 3 2 16,-1-4-2-16,-3-2 3 15,0-3-2-15,0 0 1 16,0 0-3-16,3-4 2 15,-3 2 1-15,-1 4 1 0,2 3-3 16,-1 7 0-16,2 6 0 16,-2 1 0-16,0 0 2 15,1 0-1-15,-2 1 0 16,2 3 1-16,-1-1-3 16,-1 3 1-16,4 2 1 15,-1-1-2-15,-1 3 3 16,-4 0-3-16,1-4 1 15,0-1-1-15,0 4-1 16,2 4 1-16,-2 2 0 16,4 4 2-16,0 4-2 15,3-1 0-15,2 3 0 16,-2 0 0-16,1 5 0 16,1-1 0-16,2 2 0 15,-2 1 0-15,2 4-1 16,-2-1 2-16,-1 2-1 0,3 0 0 15,-2 0-3 1,2 0 1-16,0 0-11 0,0 0-16 16,0 0-5-16,0 0-6 15,0 0-22-15,-5-3-54 16,-3 2-64-16,-11-2-160 16,-4 1-114-16</inkml:trace>
  <inkml:trace contextRef="#ctx0" brushRef="#br0" timeOffset="251725.9892">11144 4421 288 0,'0'0'223'0,"0"0"-153"0,0 0 13 15,0 0 42-15,0 0-24 16,0 0-39-16,-47-116-6 16,41 100 14-16,-1 5-26 15,1 0-10-15,4 5 8 16,-4 4-8-16,2 2-7 15,2 0-7-15,-7 0-20 16,-7 37-8-16,-15 26 8 16,-11 26 0-16,-14 19 3 15,-2 12 0-15,1 8 2 16,3-1 1-16,5 1-4 16,7-9 5-16,4-12-2 15,9-14-4-15,9-18 0 0,2-22 5 16,9-15-3-16,2-12 1 15,3-14-2-15,4-6-1 16,0-6 2-16,0 0 0 16,0 0 4-16,0-24 3 15,0-20 0-15,2-23-10 16,9-25 1-16,3-12-2 16,3-10 2-16,4-8-1 15,3-1 0-15,3 5 0 16,-1 5-1-16,-1 18-1 15,-9 12 1-15,-7 20 1 16,-7 16 4-16,-2 17-4 16,0 17 1-16,0 9 3 0,2 4-4 15,9 0-6-15,9 14-16 16,16 18 18-16,15 9 4 16,9 7 1-16,7 5 1 15,16-1-1-15,10-4 9 16,16-2-4-16,11-5 8 15,-1-6-9-15,-10-5 5 16,-17-8-6-16,-17-6 0 16,-15-2 1-16,-18-4-1 15,-9-2-3-15,-10-3 3 16,-9-1-3-16,-6-4 0 16,-3 0 0-16,-1 0-1 0,-2 0-2 15,3 0-11-15,4 0-20 16,6-10-50-16,6-15-87 15,-4-3-606-15</inkml:trace>
  <inkml:trace contextRef="#ctx0" brushRef="#br0" timeOffset="252791.4506">11964 7790 631 0,'0'0'66'16,"0"0"-48"-16,0 0 8 16,0 0 20-16,0 0-13 0,0 0-16 15,-22 70 0-15,22-31 10 16,11 3 0-16,3 5 3 16,-1 0 6-16,0-3-4 15,-1-4 2-15,-4-8-13 16,-1-8 1-16,-3-10-4 15,1-8-4-15,-5-4 2 16,2-2 2-16,-2 0-5 16,0 0 2-16,0 0-3 15,0-11-11-15,0-7-1 16,-9-7-75-16,-2 1-273 16</inkml:trace>
  <inkml:trace contextRef="#ctx0" brushRef="#br0" timeOffset="256957.9395">18655 2817 501 0,'0'0'64'16,"0"0"-47"-16,0 0 14 15,0 0 72-15,0 0-8 16,0 0-13-16,0 0-37 15,-31-32-26-15,31 32-16 16,0 0-3-16,0 17 0 16,0 14 8-16,11 12 27 15,3 4 6-15,3 12-10 16,4 7-8-16,3 9 2 16,0 12-2-16,5 5-2 0,0 7 2 15,0 9-13-15,-2 4 3 16,0-1 19-16,2-1-20 15,-2-10-6-15,2-4 0 16,2 3 8-16,0-2-6 16,0-3-1-16,3-3 7 15,-3-3-9-15,0-1 4 16,0-3-7-16,0-2 4 16,-2 0 1-16,0-1-4 15,-2 3 0-15,-3 4-1 16,-4 6 0-16,1 2 0 15,-6-1 1-15,1-5-1 16,-1-4 5-16,-1-3-7 0,-1-7 9 16,-2-5-8-16,3-2 1 15,-1-7 1-15,0-1-3 16,-2-1 0-16,0-2 6 16,-1 2-3-16,-2 0 1 15,1-4 2-15,-5-1-5 16,2-12 5-16,-2-6-4 15,0-12 1-15,-2-10-1 16,-2-9-1-16,0-5 0 16,0-1-1-16,0 0 4 15,0 0 3-15,0 0-7 0,0 0 0 16,0 0-4 0,0 0-4-16,0-1-15 0,2-23-40 15,3-14-97 1,-1-11-182-16,-2-13-455 0</inkml:trace>
  <inkml:trace contextRef="#ctx0" brushRef="#br0" timeOffset="257778.4456">19533 3209 362 0,'0'0'100'0,"0"0"-74"15,0 0 8-15,0 0 54 16,0 0 8-16,0 0-8 16,0-86-21-16,0 86-13 15,0 0 10-15,0 0-31 0,0 0-21 16,0 0-12-16,0 0-6 15,2 21 6-15,5 5 2 16,2 14 11-16,4 13 1 16,1 11 22-16,1 16-5 15,3 14-2-15,2 14 12 16,4 6-19-16,1 5-6 16,2-2 2-16,0-3-5 15,0 2 2-15,-2-7-1 16,2 0 3-16,-4-6-4 15,2-7-5-15,-3-2 6 16,0-2-11-16,-2-7 6 0,1-1-1 16,-4 0-4-16,1 2-1 15,-3 6 2-15,-1 1 1 16,-1 0-5-16,1-5 6 16,-1-3-4-16,-2 6 8 15,-2-5-9-15,0 2 11 16,0-4-5-16,2-4-2 15,-2-5-3-15,4-2 4 16,-1-8-2-16,1-1-2 16,3-2 1-16,-6 1-2 15,1-5 5-15,-1-10-6 0,-2-6 4 16,1-14-1 0,1-8-3-16,-6-10 2 0,-2-6-2 15,-2-4-1 1,2 0 1-16,-2 0 3 0,0 0-4 15,0 0 11-15,0-12-11 16,-2-10-2-16,-16-4-36 16,1-3-25-16,-4-7-40 15,-1 1-92-15,2-6-300 16</inkml:trace>
  <inkml:trace contextRef="#ctx0" brushRef="#br0" timeOffset="258358.1428">19074 6052 718 0,'0'0'133'0,"0"0"-73"16,0 0-18-16,0 0 40 16,0 0-8-16,0 0-35 15,-42-49-30-15,42 49-8 16,31 11-1-16,13 21 10 16,14 12 19-16,9 12 7 15,3 8 4-15,1 4-11 0,-3 2-12 16,-1 3-2-16,-1-5-3 15,-4-2-6-15,-2-8 4 16,-7-5-5-16,-6-10 0 16,-7-3 1-16,-5-7 0 15,-3-5 2-15,-10-10 0 16,-7-6-4-16,-1-6 4 16,-7-6-3-16,3 0 7 15,2-6 0-15,5-28 5 16,8-16-2-16,4-20-6 15,7-13-6-15,2-15-3 16,6-16 4-16,8-13-3 16,1-3-1-16,0 7 3 15,-5 17-3-15,-15 24-2 0,-14 26 1 16,-11 23 1-16,-8 16 0 16,0 9-2-16,0 8-13 15,0 0-34-15,-2 0-35 16,-12 12-64-16,-7 8-170 15,2 0-349-15</inkml:trace>
  <inkml:trace contextRef="#ctx0" brushRef="#br0" timeOffset="263444.3626">24214 2384 697 0,'0'0'90'0,"0"0"-60"0,0 0 59 15,0 0-11-15,0 0-50 16,0 0-28-16,0 0 0 16,0 0 6-16,62 157 24 15,-31-61 1-15,5 18 8 16,-2 14 9-16,4 13-16 16,-3-1-9-16,3 4-6 15,-2-3-3-15,2 2 2 16,0-2-2-16,-3-3 2 15,1-2-9-15,-1-12 1 16,1-5 4-16,-3-2-3 16,-2-1 3-16,-2-3-2 15,0-5-2-15,-2-5-4 16,2-3-3-16,0 0 3 16,2-6 0-16,-4-2 2 0,2-5-3 15,-2-3-3-15,-2-6 7 16,1-7-7-16,-4-7 3 15,-1-17-1-15,-4-8-1 16,-1-13 0-16,-5-13 0 16,-1-8-1-16,-6-5 1 15,-2 0 3-15,-2 0 0 16,2 0 1-16,-2-11 2 16,0-18-7-16,-4-24-40 15,-17-31-136-15,-3-26-278 0</inkml:trace>
  <inkml:trace contextRef="#ctx0" brushRef="#br0" timeOffset="264127.4448">24854 2252 544 0,'0'0'42'0,"0"0"16"0,0 0 60 15,0 0-7-15,-11-108-16 16,11 102-31-16,-2 6-20 16,2 0-20-16,0 21-24 15,0 32 0-15,19 18 3 16,1 20 29-16,3 4-2 0,1 2-4 15,7 4 3-15,2 1-15 16,4 5 16-16,3 5-14 16,-3 4-1-16,1 8 1 15,-5 5-5-15,-2 2 0 16,-2 2 2-16,-2 6-5 16,2 1 1-16,-2-3-6 15,2-6-1-15,0-3 5 16,-2-3-4-16,4 0 2 15,-4-7-1-15,0-6-2 16,2-6 1-16,-5-7-3 16,3-5 5-16,-1-8-4 15,6-5-2-15,-1 0 2 16,0-1 2-16,0-7-2 16,-4-8 0-16,-2-18 0 0,-1-15-1 15,-8-11 1 1,-8-14 0-16,0-7 1 0,-6 0-2 15,-2-1-2-15,0-32-7 16,-8-13-60-16,-18-19-150 16,-7-12-239-16</inkml:trace>
  <inkml:trace contextRef="#ctx0" brushRef="#br0" timeOffset="264641.795">24436 4977 989 0,'0'0'55'16,"0"0"-37"-16,0 0 22 15,0 0 6-15,0 0-46 16,0 0-6-16,27 12 6 16,27 20 7-16,11 12 17 0,11 6 1 15,1 7 8 1,4 0 5-16,-4 3-17 0,0 1-11 16,-4-2 16-16,-6-8-9 15,-12-8-3-15,-7-14-3 16,-13-8-3-16,-6-10-4 15,-2-7 11-15,-8-4-4 16,4 0-2-16,2-21 13 16,4-26 3-16,8-25-5 15,8-24-5-15,8-19-7 16,5-10-1-16,-2 2-7 16,-4 5-3-16,-6 9 3 15,-4 17-4-15,-11 18 1 16,-10 15 0-16,-7 20-4 15,-12 13 2-15,-2 9-14 0,0 8-17 16,0 2-31-16,-2 4-87 16,-8 0-418-16</inkml:trace>
  <inkml:trace contextRef="#ctx0" brushRef="#br0" timeOffset="267377.9715">27360 1632 755 0,'0'0'18'16,"0"0"-2"-16,0 0 4 0,0 0-18 15,0 0 4-15,36 116 49 16,-8-30 9-16,1 25 10 15,6 27-11-15,0 23-20 16,1 19-8-16,1 17-6 16,3 1-3-16,3 4-8 15,3 1-7-15,6-6-1 16,4 8-1-16,0-8 7 16,-6-10-4-16,-2-11-4 15,-6-20 4-15,-5-14 2 0,-1-9 0 16,-2-12-5-1,1-11-5-15,-1-10 6 0,-1-12-3 16,-2-13-4-16,-4-14-2 16,-4-16 0-16,-4-6 0 15,-1-11-1-15,-5-5 0 16,1-4 0-16,-5-7 0 16,-3-6 3-16,1-6-3 15,-5 0 2-15,-2 0 0 16,2 0-2-16,-2-4-4 15,0-30-12-15,0-23-69 16,-13-29-254-16,-14-24-205 16</inkml:trace>
  <inkml:trace contextRef="#ctx0" brushRef="#br0" timeOffset="267958.9815">27835 1489 650 0,'0'0'113'0,"0"0"-104"0,0 0 19 16,0 0 62-16,0 0-29 16,0 0-53-16,-4-7-1 15,14 37-6-15,11 16 24 16,-2 16 18-16,8 22 5 16,0 17-5-16,2 13-1 15,2 22-10-15,3 8 12 16,-1 1-19-16,0 1-2 15,3-5-17-15,0-3 5 16,4 6 1-16,2 5-2 16,1 3-1-16,1 5 2 15,1 1 2-15,-1 6 1 16,0-7-8-16,-1-6-4 0,-3-15 8 16,-2-20-7-16,0-10 3 15,-6-12-1-15,-1-5 1 16,-5-9-4-16,-2-12 5 15,-1-5-1-15,-3-13 2 16,-5-11-1-16,-4-10-3 16,-3-15-3-16,-4-8 0 15,0-6 0-15,-2 0 3 16,1 0 1-16,-1 0-2 16,-2-23-3-16,0-13-17 15,-11-16-69-15,-16-6-62 16,-6 0-297-16</inkml:trace>
  <inkml:trace contextRef="#ctx0" brushRef="#br0" timeOffset="268459.2818">27648 4296 970 0,'0'0'83'16,"0"0"-74"-16,0 0 3 0,0 0 10 16,0 0-13-16,0 0 12 15,71 99 14-15,-15-41-10 16,8 5 20-16,7 5-5 15,1 1-6-15,-1-6-10 16,2 1 1-16,-6-6-12 16,-5-7 9-16,-6-11-6 15,-8-10 0-15,-13-10-10 16,-10-10-1-16,-10-4 3 16,-6-6 2-16,-4 0-3 15,-1 0 8-15,7-4 7 16,9-33 3-16,14-22 9 0,5-27-21 15,4-20-8 1,-3-13-2-16,0-13-1 0,-2-3-2 16,0 9-3-16,2 13-6 15,-9 27 3-15,-6 24-5 16,-10 20 4-16,-11 20-8 16,-4 12-7-16,0 8-7 15,-2 2-35-15,-25 12-88 16,-10 14-337-16</inkml:trace>
  <inkml:trace contextRef="#ctx0" brushRef="#br0" timeOffset="272808.8204">12933 5128 9 0,'0'0'691'0,"0"0"-676"0,0 0-1 15,0 0-7-15,0 0 85 16,0 0-9-16,0 0-33 16,27 0-3-16,-16 0 6 15,-2 0-7-15,-2 0-14 16,4-6 0-16,-2-7-10 15,0-4 2-15,0 3-6 16,-5-3-3-16,-2 3-7 16,-2 3-3-16,0 3 2 0,0 1 3 15,0 3-5-15,0 4-5 16,-13 0-6-16,-13 28-12 16,-10 26 11-16,-7 16 7 15,5 9-1-15,9-1-1 16,9-4 2-16,14-7 0 15,6-2 1-15,4-6-1 16,29-11 1-16,10-12-2 16,1-16-1-16,6-15-20 15,-6-5-8-15,-1-8-37 16,-6-21-75-16,-8-7-170 16,-8-3-33-16</inkml:trace>
  <inkml:trace contextRef="#ctx0" brushRef="#br0" timeOffset="273060.9054">13208 5311 340 0,'0'0'146'0,"0"0"-100"16,0 0 4-16,0 0 13 15,0 0 18-15,133-23-12 16,-95 39 1-16,5 6-19 16,-4 6-11-16,-3 0-10 15,-7 1 4-15,-9 2-10 16,-9-3-11-16,-9 0 4 15,-2-4-1-15,-4 4-3 16,-19-4 6-16,-6-1-10 16,-2-7-3-16,0-12 5 15,5-4-4-15,6-14-1 16,7-23-6-16,7-9-60 16,6-7-58-16,0-3-124 0,10 6-115 15</inkml:trace>
  <inkml:trace contextRef="#ctx0" brushRef="#br0" timeOffset="273511.345">13542 5209 406 0,'0'0'113'16,"0"0"-57"-16,0 0 28 15,0 0 35-15,140 34-24 0,-93-5-30 16,-1 5-7-16,-3 4-21 15,-7-2-2-15,-7-2-6 16,-8-2-1-16,-9-4-14 16,-8-4 2-16,-4-4-3 15,0-4-1-15,0-2-5 16,-16-6-1-16,-1-4 0 16,-3-4 2-16,-2 0 4 15,2-12-10-15,-1-14 1 16,6-12-3-16,6-12-3 15,9-6-5-15,0-2-17 16,3 4-2-16,18 8 6 16,2 12 16-16,-1 15 0 15,0 9 1-15,1 10-2 0,3 0-2 16,3 22 8-16,1 8 3 16,-1 6 5-16,-5 4 4 15,-4 1 1-15,-9 0-4 16,-6-4 2-16,-5-3-6 15,0-6-5-15,0-8 0 16,0-8-64-16,-2-12-258 16,-1 0-281-16</inkml:trace>
  <inkml:trace contextRef="#ctx0" brushRef="#br0" timeOffset="273741.4247">14137 4794 635 0,'0'0'43'0,"0"0"24"15,26 138 57-15,-13-73-23 16,3 7-40-16,0 4-23 16,2 1-5-16,-1-3-15 15,1-11-13-15,1-13 1 16,-4-11-6-16,-1-13-19 15,-8-10-85-15,-6-12-233 16,0-4-115-16</inkml:trace>
  <inkml:trace contextRef="#ctx0" brushRef="#br0" timeOffset="274376.1163">13987 5300 658 0,'0'0'90'0,"0"0"-35"15,0 0 74-15,0 0-51 16,0 0-78-16,0 0-13 16,50-71-2-16,-8 49 7 15,5 1 4-15,-3 7 4 16,-2 1-2-16,1 7 2 16,-6 6 0-16,-3 0 0 15,-3 14 3-15,-4 10 6 16,-2 7 2-16,-6 0 10 0,-3 0-1 15,-5-4-2-15,-4 0-7 16,-2-5 1 0,-3-6-3-16,-2-4-2 0,0-6-3 15,0-4-1-15,0-2 3 16,0 0 3-16,0 0 3 16,-5-12-12-16,-4-13-20 15,-2-11-14-15,7-8-27 16,2-9-65-16,2-4-64 15,0 10 44-15,4 10 86 16,9 15 54-16,-1 16 6 16,-2 6 34-16,4 4-12 15,-1 27 32-15,2 11 62 16,1 3-36-16,3-1-13 0,0-6-28 16,1-10-11-16,5-6-3 15,-3-10-16-15,-2-7-6 16,1-5 8-16,-2-2-4 15,-1-22-7-15,-3-8-21 16,-1-9-11-16,-7-3-11 16,-7-2 1-16,0-1 23 15,0 8 17-15,-9 7 0 16,-5 9 2-16,-1 14 5 16,-1 9 36-16,-1 0-18 15,-6 20-22-15,1 10-1 16,4 4-1-16,7 2 0 0,11-4-3 15,0-1-49-15,14-17-65 16,10-7-24-16,2-7-162 16</inkml:trace>
  <inkml:trace contextRef="#ctx0" brushRef="#br0" timeOffset="274663.8289">14814 4660 618 0,'0'0'128'15,"0"0"-128"-15,0 0 10 16,0 0 34-16,0 0 38 16,9 149-31-16,0-98-2 15,0 7-11-15,2 1-8 16,0-1-13-16,4-1-12 15,2-2 3-15,2-11-8 0,3-9 0 16,3-16-51-16,4-12-134 16,-2-7-60-16,-1 0-106 15</inkml:trace>
  <inkml:trace contextRef="#ctx0" brushRef="#br0" timeOffset="275226.0161">15179 4831 581 0,'0'0'148'0,"0"0"-128"16,0 0-7-16,0 0 94 0,40 108-46 15,-28-58-16-15,-3 6-14 16,-1 0-3-16,-1-4-8 16,0-3-6-16,0-9-1 15,-3-12-9-15,-2-9-1 16,-2-8 3-16,0-7-3 15,0-4 3-15,0 0 16 16,0-26 7-16,0-14-25 16,-8-17-4-16,0-7-7 0,4-8-14 15,2 0-23 1,-1 2-32-16,3 5-4 0,0 9-16 16,3 12 23-16,15 13 45 15,-3 12 17-15,3 13 11 16,-5 6-1-16,1 0 1 15,1 25 23-15,-3 6 22 16,-3 7 14-16,-5 4-15 16,-4-4-16-16,0 1 3 15,0-5-8-15,0-4-12 16,0-5 1-16,0-11-6 16,0-3-2-16,0-7-1 15,0-4 1-15,0 0 1 16,16 0 1-16,1 0 3 0,6-4-4 15,-6 2-3 1,3 2-2-16,-1 0 1 0,-4 8 4 16,-1 13 7-16,-6 8 4 15,-8 5 4-15,0 3 0 16,-2 5 0-16,-25-3-5 16,-4 0-8-16,-2-6-2 15,-1-6-5-15,5-7-74 16,7-12-139-16,9-8-200 15</inkml:trace>
  <inkml:trace contextRef="#ctx0" brushRef="#br0" timeOffset="275741.3709">15493 4867 606 0,'0'0'89'0,"0"0"-30"15,23 108 35-15,-17-62-18 16,1 0-38-16,3-2-14 16,0-2-12-16,3-9-1 15,1-6-5-15,-1-11 1 16,-1-10 1-16,-1-6-4 16,4 0 9-16,5-12 4 15,5-22-9-15,-3-12-8 16,0-2-5-16,-2-5-2 15,-1 6 1-15,-6 5 5 0,-5 6 2 16,-1 11-1-16,-2 11 0 16,-1 7 0-16,-2 7 5 15,-2 0-5-15,3 0-7 16,-1 0-10-16,2 2 4 16,3 10 13-16,0 1-1 15,2-1 2-15,-3-1-2 16,1-5 2-16,-5-2-1 15,0-4 7-15,7 0 5 16,2-8-1-16,5-14-1 0,2-2-6 16,0 0-4-1,-3 7 2-15,-3 9-1 0,-6 7 14 16,-4 1 6-16,3 0-19 16,1 0 2-16,2 15-3 15,-2 3 3-15,1 4-1 16,-3 3-3-1,-4-1-30-15,0-1-151 0,0 0-171 16</inkml:trace>
  <inkml:trace contextRef="#ctx0" brushRef="#br0" timeOffset="282177.6439">1675 6693 592 0,'0'0'37'0,"0"0"-35"0,0 0 1 16,0 0-1-16,0 0-2 15,0 0-7-15,-15 0 7 16,27 9 14-16,15 2 20 16,13-2 5-16,16-6 9 15,20-3-21-15,20 0 1 16,20-8-11-16,22-18 4 0,32-10 2 31,17-6 0-31,17-2 0 0,10-2-1 16,-7-2 0-16,1 2-2 15,-6 2 2-15,-5 0 0 0,-6 3-6 16,-2 5-8-16,-6 0 1 16,2 2-1-16,-2-1-1 15,0-7 4-15,-3 3 10 16,-1 0-5-16,-10 7-4 16,-14 4 2-16,-7 2-3 15,-1 4 0-15,-5 0-2 16,5-1-7-16,1 2 3 15,-3-3 0-15,-3 0 0 16,-2-1 1-16,-8 4-1 16,-8 1 0-16,-10 3 1 0,-7 0-5 15,-4 3 2-15,-10 0 1 16,-4 0-1-16,-4-1 3 16,0 2-2-16,-1-2-3 15,0 3 6-15,-3 2-6 16,-6 0-1-16,-3 2 0 15,-5 0 2-15,2-2-2 16,3 0 3-16,3-1-1 16,3 0-2-16,4-3 1 15,3 0-1-15,4-2 5 16,3-2-5-16,-1-1 1 16,3 0 0-16,-1 0 2 15,3 2-2-15,-3 1 2 16,5-2-1-16,5 0-1 0,6 0-1 15,9-2 1-15,3 0-4 16,3-3 5-16,3-2-2 16,5-3 0-16,2-1 1 15,-1-1-1-15,-6 3 0 16,-4 2 0-16,-7 2 0 16,-5 4 2-16,-6 3 0 15,-7 0-1-15,-5 4-1 16,3 2 1-16,0 0-1 15,-1-2 1-15,-1 0-5 16,-3 0 6-16,-1-2-2 16,-3-3 0-16,2 2 0 15,0-3 0-15,-2 0 0 16,-7 1 0-16,-2 2 0 16,-3 0 0-16,-3 1 0 0,-3 0 1 15,-4 5-2-15,-3-6 2 16,1 3 1-16,-1-1-2 15,-2 0 1-15,-2 1-1 16,-2-2 2-16,-1 1-1 16,5-4 0-16,2 1-1 15,6 1 0-15,-3 2 2 16,1 1 2-16,-3-1-4 16,1 4 0-16,3-1 0 15,2 0 0-15,9-2 1 0,9-3-1 16,11 2 0-1,6-2 1-15,4 2-1 0,1-2 0 16,4 2 1-16,4-1-2 16,3 2 1-16,5-1 0 15,2-1 7-15,12 1-7 16,4-3 1-16,5-1-3 16,-1 0 2-16,-1-2 0 15,1 2 0-15,1 3 0 16,-3-3 1-16,-5 0-1 15,-2 4-1-15,-4-1-2 16,-3 0 3-16,3 2 6 16,2-2-6-16,2 0 0 0,2 0-1 15,-1-3 1 1,1-1 0-16,3 3-5 0,2-1 5 16,-5 0 5-1,0 2-5-15,-6 2 0 0,-5-1 0 16,-2 1 0-16,-1 1 1 15,7-4-1-15,0 1 2 16,0 0-4-16,0-1 3 16,-9-2-1-16,-3 0 0 15,-6 3-1-15,-6 1 1 16,-6 1 0-16,-10 0 2 16,-6 5-4-16,-4-4 3 15,-3 1-1-15,-2 2 7 16,-5-2-5-16,-3 0 3 0,-3 0-3 15,-7 0 0-15,6-1-1 16,3 2 1-16,2-1-1 16,10-2 3-16,0-2-4 15,5 1 4-15,3 2 0 16,2-1-4-16,7-1-5 16,7 1 5-16,4-2 5 15,5 3-4-15,-2-3 0 16,-6-1 0-16,0 3-1 15,-2 0 2-15,-2-1-2 16,3-4 2-16,14-2 0 16,5-2-1-16,10-3-2 15,1-4 2-15,-5 1 4 0,-3 4-5 16,-4-2-3-16,1 2 3 16,-3 0 2-16,-6 2 0 15,-3 3-1-15,-8 0-1 16,-5 4 1-16,-11-1-1 15,-7 3 5-15,-8 2-2 16,-3 0-2-16,-4 0 0 16,7-1-2-16,4-1 2 15,0-1-1-15,6 1 3 16,-2 0-1-16,0 0-2 16,6 2 1-16,0 0-1 15,5 2 0-15,4-2-1 0,4 2 2 16,3-2 3-1,10-2-4-15,3-1 0 0,2 0 1 16,-5-1 3-16,-3-1 0 16,-10 2-4-16,-9 1 0 15,0 0 0-15,-6-1 0 16,-4 4 0-16,-4-4 0 16,-6 2 0-16,3-3 0 15,6-2 0-15,5-2 0 16,11-1-2-16,-1-3 2 15,4-2 2-15,-7 2-1 16,-6 0-1-16,-4 2 1 0,-8 3 0 16,-5 0-2-16,-2 1 2 15,0 2 2-15,-3 0-3 16,1-2 0-16,-5 2 0 16,9-1 0-16,5 0 0 15,11-3-1-15,5-3-1 16,2 0 2-16,-5 1 2 15,-7 0-2-15,0 2-1 16,5-1 1-16,4-1-1 16,7 3-4-16,2-2 4 15,-2 2 1-15,-2 3 0 16,-6-1-1-16,-1 0 0 16,0 1-1-16,2-3-3 15,5-2 5-15,0 2 2 16,-1-5-1-16,-4 4-2 0,-6-4-4 15,-1 1 3-15,-6 0 0 16,-3-2 2-16,-6 2 0 16,-5-2-2-16,-4 3 1 15,-2-1 1-15,2 0-1 16,-2 7-4-16,0 0 5 16,-8 4-1-16,-2 3 1 15,-7-2 0-15,-1-1 0 16,-9 4 2-16,-4 0-5 15,-10 1 6-15,-6 5-3 16,-4-1 1-16,-5 1-1 16,0 0-4-16,0 0 1 15,0 0 0-15,0 0-5 0,0 1-2 16,2 18 0-16,4 10 9 16,1 4-1-16,0 7 3 15,2 5-1-15,2 7 0 16,1 4 0-16,-2 6-1 15,5 2 2-15,1 3-1 16,3-6 0-16,-2-3 1 16,-1-5 1-16,-3-7 0 15,-2-6-1-15,1-2 2 16,-2-6 1-16,-1-4 1 16,-2-3-3-16,-2-10 0 15,-1-7 0-15,-4-2-2 0,0-3 2 16,0-3-1-16,0 0 1 15,0 0 5-15,0 0-1 16,0 0-2-16,0 0 5 16,0 0-3-16,0 0-5 15,0 0 0-15,-2 0-1 16,-18 1 0-16,-12 4 3 16,-10 1-2-16,-7 1 0 15,-7 0 1-15,1 0 0 16,-1 4-1-16,0-2-1 15,0 4 0-15,-2 1 2 16,0-3-2-16,-6 5 0 16,-7-1-1-16,-14 3 0 15,-15-2 1-15,-10 0 4 0,2-1-4 16,3-1 1-16,11 1-2 16,6-3 1-16,3 4-6 15,2-2 6-15,0 2 2 16,4 3-2-16,-2-4-3 15,-1 3 3-15,-3 0 4 16,-6-1-4-16,-3 0 1 16,-6-1-1-16,1 1 1 15,6 0 0-15,-1 0 0 16,1 3-1-16,-5 0 0 16,-6 0 1-16,1 1-1 15,7 2-1-15,7 0-1 16,3 6 2-16,-6 1-3 0,-1-2 3 15,-8 2 0-15,5-4 2 16,0-1 0-16,1 0-2 16,-3 0-4-16,-2-2 4 15,-4 0 1-15,2 1 2 16,0 0-1-16,-10 2-2 16,-4 1-2-16,-6-4 2 15,-1 4 0-15,1 0 0 16,3 3-3-16,-1 3 3 15,1 1 1-15,-2-3 1 16,3 2-2-16,0-3-3 16,-3 0 2-16,-6 1 1 15,-2 2-4-15,-2 1 4 0,-5-2 0 16,0 0-2-16,0-2-2 16,9-1-2-16,6-2 6 15,13 0-4-15,-2 0 2 16,6 2 2-16,4-1 0 15,-3 0 0-15,5-3 0 16,-2 2 0-16,-3-1-1 16,-4 2-1-16,0 0 1 15,-2 0 0-15,-9 2 0 16,-1-2 1-16,3 1-2 16,6-6 2-16,12 2-2 15,8-6-2-15,1 6 6 16,0-1-5-16,-5-1 5 15,-3 4-2-15,-3-1 0 0,-4-2-1 16,-6 2-2-16,-11 0 2 16,-13 4-2-16,-10 4 3 15,-10 0-5-15,-5 1 5 16,8-5 0-16,6-2 2 16,4-2-4-16,4 2-1 15,-4 0 3-15,-5 0 2 16,-4 0-2-16,1 1 0 15,-1 2-3-15,3-1 5 16,0 0-2-16,1 3 1 0,-4-2-1 16,5 8 2-16,2-3-2 15,10-3-4-15,10-1 3 16,7-2 2-16,14-3-1 16,4-1 0-16,2 1 0 15,1-6 0-15,-1 2-3 16,1-6 3-16,9-1 0 15,4-4 0-15,6 0 0 16,0 0 0-16,3-1-1 16,-1 0 1-16,3 1 3 15,2-3-3-15,4 0 0 16,-2 0 0-16,2 0-1 16,-4 0-5-16,-2 0 6 0,-1-3-3 15,-1 1 8 1,2-3-6-16,-1-3 1 0,3 2 0 15,-1-1 3-15,-7 0-2 16,2 0-1-16,-6-2 0 16,-5 1 0-16,-7 3-4 15,-10 2 4-15,-10 0 0 16,-10 0 3-16,-9-1 1 16,3-1-4-16,0-2 0 15,2 1-1-15,0 6 1 16,-5-1-2-16,-4 4 2 15,1 0 0-15,-2-2 0 16,2 2 1-16,0-1-1 16,4 2 0-16,2-1 0 0,5-1 2 15,1-3-2-15,7 3 0 16,9-3-1 0,14-2 0-16,6 0 2 0,6 2 0 15,-2 1-1-15,4 0 0 16,0 1 0-16,8-2 1 15,5-2-1-15,6-1 0 16,1-2-1-16,6 0 1 16,2-2 1-16,2 4-1 15,-1-3 0-15,2 3 0 16,-4-1 1-16,2 3 1 16,-2-4-2-16,3 3-1 15,-2 0 1-15,2-1 2 16,-3-2-2-16,-6-3 0 15,-1 4 0-15,-13 1 0 0,1-1 0 16,-8 3 0-16,2 1-1 16,-1 0 1-16,-2 3 0 15,-3-1-4-15,-2 1 4 16,-4 0 0-16,-2 1 4 16,-3 0-8-16,1-4 7 15,-3 2-4-15,0-4 2 16,-4 1-2-16,0-2 3 15,1 0-1-15,1 2-1 16,5-3 0-16,-5 0 0 0,2 0 0 16,1 0 2-16,3 0-2 15,7-4-2-15,3 0 1 16,2 2 2-16,-1 0-2 16,4 1 6-16,-4-2-5 15,4 1 0-15,-4 1 2 16,-1 4-2-16,-6-1 0 15,0 6 0-15,-5-2 0 16,-2 5 0-16,-1-2 0 16,1 1 1-16,-3 3 0 15,-2-2-1-15,-8-1 0 16,2 2 0-16,-2-3 2 16,8 4-2-16,0-3-2 15,5 3-2-15,-3 1 4 16,-1-3-1-16,3 2 2 0,1-1-1 15,-1-3 0-15,0 3 2 16,-2-3-2-16,5-3 3 16,-1 1-3-16,3 2 0 15,4-1 1-15,0 3-2 16,-2-2 2-16,-1-1-1 16,1 2 0-16,3 0 0 15,3-4-2-15,5 0 2 16,5 0 0-16,0-2 0 15,3 2 0-15,-1 0 1 16,0 0-2-16,4 0 0 16,-5-2 1-16,3 0 1 15,0 1-1-15,-3-7 1 16,-1 5-1-16,0-3 0 0,-1 1 5 16,-1 0-5-16,3 4-1 15,-1-3 1-15,2 1 1 16,2-1 0-16,-1 1-1 15,-1-2 1-15,-7 1 0 16,7-3-1-16,0 1 0 16,4-3 0-16,7 1-1 15,0 2 1-15,1-2-3 16,-1 1 6-16,7 0-2 16,4 0-1-16,2-2 0 15,5 2 2-15,-3 0-2 0,-2 1 0 16,-2 0 0-1,-3 3 0-15,4-4 1 0,-1 4-1 16,2-1 0-16,-4 0 0 16,1 0 0-16,0 2-2 15,-6-1 4-15,0 6-4 16,-4-2 3-16,2 4-1 16,3 2 0-16,-1-5 1 15,-2 9 1-15,-7 1-2 16,-3 0 0-16,-9 1 0 15,6-4 1-15,7-3-1 16,4 0-1-16,8 2 0 16,8-2-3-16,1 0 3 0,3 2 2 15,0-1-2-15,-1 1 1 16,4-3 0-16,-1 3 0 16,3-4 0-16,4-1 0 15,1-1 0-15,4-1-1 16,-1 2 0-16,0-4 1 15,2 4 0-15,1-3 0 16,4-5 1-16,4 0 0 16,5-3 0-16,5-2 2 15,4 0 0-15,2 0-2 16,0 0 3-16,0 0 3 16,0 0-5-16,0 0 2 15,0 0-1-15,0 0 0 16,0 0 2-16,0 0-3 0,-3-8-2 15,-4-2 4-15,-2-4-4 16,1-3 0-16,-1-2 2 16,-3-3 0-16,2-6-1 15,-4-3 0-15,3-3-1 16,-4-2 0-16,1-4 0 16,-3-6 1-16,-4 0-1 15,1-2 2-15,0 1-2 16,2 6-1-16,3 2 1 15,-1 3 0-15,1 8 0 16,3 6 1-16,3 4-1 16,3 6 2-16,2 2-2 0,-2 3-2 15,6 1 2-15,-2 0 0 16,2 3 0-16,0 3-1 16,0 0-2-16,0 0 0 15,0 0 1-15,0 0 1 16,0-2-1-16,0 2 1 15,0-4-1-15,0-10-1 16,21-6 0-16,16-12 3 16,17-10-1-16,17-4 1 15,14 4-3-15,11 7 3 16,8 13-34-16,-7 6-110 0,-18-1-411 16</inkml:trace>
  <inkml:trace contextRef="#ctx0" brushRef="#br0" timeOffset="284975.1702">7336 6788 320 0,'0'0'158'0,"0"0"-127"0,0 0 4 16,0 0 39-16,0 0 3 15,0 0-34-15,0 0-10 16,-75-103 5-16,71 90 18 16,-2 4 25-16,4 5-24 15,0 2-6-15,2 2-17 16,0 4-21-16,0 32-12 16,0 27 6-16,0 17 23 15,0 10 7-15,0 2-10 16,4-4-3-16,4-4-10 15,-2-4-2-15,5-13-4 16,1-7-1-16,-1-9-6 16,-3-10-1-16,2-9 0 15,-4-4 1-15,-1-7 0 16,1-9-1-16,3-8-4 0,5-4-32 16,6-16-12-16,6-26-21 15,3-16-92-15,-2-13-110 16,-7-3 114-16,-5-6-83 15</inkml:trace>
  <inkml:trace contextRef="#ctx0" brushRef="#br0" timeOffset="285227.6026">7526 6659 320 0,'0'0'176'0,"0"0"-86"16,0 0 3-16,0 0 48 15,0 0-5-15,0 0-82 16,0-23-51-16,0 92 43 0,0 19 15 15,7 7-26-15,4-1-8 16,4-8 0-16,1-7-8 16,2-11-10-16,-5-8-7 15,0-7 6-15,-5-9-7 16,-4-9 1-16,-2-7-1 16,-2-6-1-16,0-4-21 15,0-4-27-15,-9-6-66 16,-13-6-93-16,-7-2-57 15,-2 0-110-15</inkml:trace>
  <inkml:trace contextRef="#ctx0" brushRef="#br0" timeOffset="285491.4364">7251 7211 468 0,'0'0'148'0,"0"0"1"0,0 0 12 15,0 0-96-15,0 0-60 16,0 0 52-16,50 68 9 15,-8-26-19-15,5-2-16 16,-1-2-4-16,2-6-10 16,-1-6 8-16,-7-9-8 15,-5-8-4-15,-8-9 3 16,-8 0 2-16,6-9-2 0,8-36 11 16,13-21-14-1,16-22-13-15,5-12 0 16,1-7-1-16,-7 11-13 15,-16 14-46-15,-16 20-125 0,-18 22-546 16</inkml:trace>
  <inkml:trace contextRef="#ctx0" brushRef="#br0" timeOffset="288626.9535">13183 8199 178 0,'0'0'437'0,"0"0"-386"16,0 0-32-16,0 0 29 0,0 0 37 15,0 0-26-15,0 0-23 16,-15 10 9-16,15-10 9 15,0 0 5-15,0 0 7 16,-3 0-15-16,-4-2 1 16,1-14-13-16,-5-7-31 15,-1-10 1-15,6-9-5 16,1-8 15-16,1-11-11 16,4-7 7-16,0-12-1 15,-2-14-5-15,2-10-3 0,0-8 1 16,-2-7-3-1,-3 0 1-15,-2 0-1 0,-4 1 0 16,-2-3-4-16,-3 4 5 16,-2 15-7-16,3 10 7 15,1 16-8-15,5 10 4 16,3 8-1-16,-1 5 0 16,1 11 0-16,1 11 0 15,-2 8 0-15,5 8 3 16,0 6-5-16,2 9 2 15,0 0-22-15,0 6-57 16,11 22-24-16,11 3-99 16,-4 1-426-16</inkml:trace>
  <inkml:trace contextRef="#ctx0" brushRef="#br0" timeOffset="289795.0627">13573 8079 273 0,'0'0'219'0,"0"0"-146"0,0 0-45 16,0 0 45-16,0 0 39 15,0 0-15-15,0 18-11 16,0-18-4-16,0 0-10 16,0-9-26-16,0-5-27 15,-2-7 3-15,-5-3-3 16,2-4-7-16,1-6 5 15,0-6 4-15,-1-6-2 16,1-8 0-16,0-3 1 16,-2-7-7-16,0-4-2 15,2-4-1-15,-1-9-3 0,1-5-5 16,0-4 2 0,1-2-2-16,0-7 3 15,-1-3-4-15,0-1 2 0,-1 1 1 16,-1 8-3-16,-3 12 0 15,2 6 2-15,-2 6-3 16,3 8 1-16,-3 3 2 16,2 11-2-16,0 10 1 15,1 9-1-15,1 6 0 16,1 4 0-16,2 6 0 16,-3 1 0-16,2 2-1 15,-1 4 0-15,2 0 2 16,-2 1-2-16,-1-1 1 15,3-3-1-15,0 3 0 16,2 2 0-16,-2-4 0 0,0 4 0 16,-1-2 0-16,0 1 0 15,3 3 0-15,0-1 0 16,0 3 1-16,-2 0-1 16,2 0 0-16,0 0-4 15,-2 0 3-15,-4 0-3 16,-7 20-4-16,-12 20 8 15,-13 18 1-15,-11 15 0 16,-11 8-1-16,-5 6 0 16,3-1-2-16,6-6 2 0,10-6 0 15,9-7-3 1,10-10 3-16,6-10 6 16,5-12-6-16,7-12-3 0,5-13 3 15,2-8 0 1,2-2 2-16,0 0 2 0,0 0 1 15,0-8 3-15,0-26-3 16,0-16-5-16,6-16 0 16,9-9-1-16,6-4 1 15,5-7 0-15,1 3 2 16,5 0-2-16,-1 7 3 16,-4 10-3-16,-3 12 0 15,-4 12 0-15,-6 14 1 16,-6 9 0-16,-1 14-1 15,-1 5 0-15,15 0-9 16,10 22 6-16,13 14 3 0,10 8 5 16,6 4 2-16,6 2-2 15,4-1 2-15,8-4-3 16,5-4 2-16,-4-5-1 16,2-7-1-16,-10-4-1 15,-11-7-2-15,-13-2 1 16,-11-6 1-16,-14-4-3 15,-7-2 0-15,-8 0 2 16,-5-4-2-16,1 0 2 16,-3 0-2-16,0 0 2 15,0 0-2-15,0 0-16 0,0 3-26 16,0-2-51 0,-10 1-235-16</inkml:trace>
  <inkml:trace contextRef="#ctx0" brushRef="#br0" timeOffset="293945.0251">20738 4939 822 0,'0'0'72'0,"0"0"-50"0,0 0 14 16,0 0 55-16,0 0-11 15,0 0-33-15,0 0-47 16,-22-25-14 0,51 84 14-16,9 23 13 0,2 18 3 15,0 9-2-15,-2 5-3 16,-2-4 3-16,-1-6 2 16,-3-7-4-1,-1-8-4-15,-2-14-5 0,-5-12 2 16,-2-12-2-16,-6-8-1 15,-3-11 0-15,-3-10 3 16,-2-7-3-16,-3-2 0 16,-1-5 0-16,-2-2 2 15,0-2-4-15,0-4-5 16,1 0-11-16,4 0-51 0,4 0-39 16,7-26-40-16,1-15-173 15,0-9-73-15</inkml:trace>
  <inkml:trace contextRef="#ctx0" brushRef="#br0" timeOffset="294243.9001">21276 4941 556 0,'0'0'204'0,"0"0"-103"15,0 0-25-15,0 0 42 0,0 0-26 16,0 0-92-16,-5 1 1 15,32 82-1 1,4 28 22-16,0 17 0 0,-3 0 5 16,1-2 2-16,-2-9-8 15,0-10-6-15,-2-8-7 16,-3-11-2-16,-2-11 2 16,-4-14-3-16,-3-9-1 15,-3-10-2-15,-8-8-2 16,-2-15-6-16,0-7-10 15,0-5-54-15,-23-8-70 16,-8-1-158-16,-7 0-152 16</inkml:trace>
  <inkml:trace contextRef="#ctx0" brushRef="#br0" timeOffset="294508.3204">21012 5952 602 0,'0'0'262'0,"0"0"-183"15,0 0-64-15,0 0-15 16,0 0 89-16,47 102-39 16,-9-60-12-16,6-6-7 15,3-2 0-15,3-4-4 16,-2-10 1-16,2-6 0 0,-8-8-13 16,-5-6 6-1,0-2 4-15,0-29 4 0,5-19-2 16,8-21-17-1,0-16-7-15,0-15-3 16,-8-2-9-16,-11 6-42 16,-15 11-74-16,-14 17-410 0</inkml:trace>
  <inkml:trace contextRef="#ctx0" brushRef="#br0" timeOffset="295724.2504">25963 3924 576 0,'0'0'23'0,"0"0"59"15,2 185 34-15,17-81-7 16,2 12-28-16,8 3-23 16,0-1-17-16,4-2-18 15,-1-10 1-15,-5-5-4 16,-3-13-6-16,-3-14 4 0,-6-8-15 15,-1-11 3-15,-6-5 0 16,-1-8-1-16,-1-10-3 16,-4-6 0-16,2-6-1 15,-4-8 0-15,2-6 2 16,-2-5-3-16,2-1-2 16,4 0-25-16,1-33-18 15,4-23-97-15,5-21-198 16,-1-9 145-16,-1-8-137 15</inkml:trace>
  <inkml:trace contextRef="#ctx0" brushRef="#br0" timeOffset="295975.4012">26377 3959 516 0,'0'0'112'0,"0"0"-24"15,0 0 25 1,0 0 25-16,0 0-118 0,0 0-1 15,31 114 4-15,-12 2 52 16,1 10-43-16,-1 2-6 16,4-4-2-16,-3-7-3 15,-2-17-16-15,-5-11 2 16,0-17-6-16,-1-19 1 16,-5-10 0-16,-1-13-2 15,-4-10-8-15,-2-8-22 0,0-10-85 16,-2-2-132-1,-25 0-201-15</inkml:trace>
  <inkml:trace contextRef="#ctx0" brushRef="#br0" timeOffset="296291.4984">26144 4881 505 0,'0'0'448'0,"0"0"-439"15,0 0-9-15,0 0 0 16,0 0 58-16,79 111 9 16,-25-61-17-16,2 3-17 0,0 1-10 15,0 0-7-15,-8-4 19 16,-7-10-16-16,-10-5-3 16,-7-13-7-16,-6-6 1 15,-7-9 1-15,-4-2-3 16,-2-5 4-16,1 0 3 15,15-22 5-15,4-30 6 16,16-24-12-16,3-17-12 16,4-3-2-16,-6 5-1 15,-7 10-30-15,-2 15-49 16,-10 7-61-16,-12 11-252 16</inkml:trace>
  <inkml:trace contextRef="#ctx0" brushRef="#br0" timeOffset="313641.1253">12992 9729 651 0,'0'0'82'0,"0"0"-22"15,0 0 8-15,0 0-3 16,0 0 61-16,0 0-67 0,0 0-20 16,0 0-13-1,-88-94-11-15,88 94-15 0,21 39 0 16,25 34 0-16,19 49 41 16,22 49 9-16,8 33-14 15,5 28-3-15,-1 10-25 16,6 2 4-16,6 9-3 15,12 14 2-15,4 8-4 16,-2 5 5-16,-7-1-6 16,-5-18-1-16,-6-17-5 15,-2-19 5-15,-10-24-1 16,-10-29 0-16,-12-32 0 16,-15-31 8-16,-13-28-6 15,-16-24 7-15,-16-17-2 0,-6-20-2 16,-7-9 5-16,0-11 8 15,-11 0-2-15,-24-9-10 16,-19-20-8-16,-11-10-2 16,-8-8 0-16,-5-4 0 15,-2-4-1-15,-3-5 1 16,5 2 0-16,5 1-1 16,13 12 2-16,10 9 0 15,19 11-1-15,14 11 0 16,7 11 1-16,10 3-2 15,0 0 0-15,5 16-1 16,29 22 2-16,14 14 2 16,12 7 7-16,5-2-5 15,5-2 2-15,-1-8-4 0,-1-6 1 16,-7-11-2-16,-12-8 0 16,-16-16 2-16,-11-6-3 15,-8-10 7-15,3-36 8 16,3-24-9-16,7-30-1 15,5-13-5-15,-1 1-9 16,-4 16-26-16,-7 29-40 16,-20 29-29-16,0 24-105 15,-23 14-802-15</inkml:trace>
  <inkml:trace contextRef="#ctx0" brushRef="#br0" timeOffset="315790.2142">14640 14015 939 0,'0'0'91'15,"0"0"-56"-15,0 0-24 16,0 0 12-1,0 0-16-15,0 0 13 0,-15 166 35 16,25-44-24-16,0 7 0 16,-3 5-15-16,-3-6-13 15,2-11 3-15,-1-17-5 16,1-18 0-16,-1-23-1 16,0-18 1-16,-5-15 0 15,2-16 2-15,-2-7 1 16,0-3 9-16,0-27 25 15,-2-31-18-15,-12-27-13 0,1-26-7 16,-1-13 1 0,7-12 2-16,5-2-3 0,2 6 0 15,5 20 1-15,17 25 2 16,-1 34-1-16,-6 27 4 16,-4 20 1-16,7 6-7 15,6 24 0-15,12 24 0 16,11 15 9-16,2 14-4 15,2 6 0-15,5-1 2 16,-5-3-7-16,-2-6-1 16,-7-6-3-16,-6-16-17 15,-7-8-23-15,-11-18-78 0,-10-11-185 16,-8-14-434 0</inkml:trace>
  <inkml:trace contextRef="#ctx0" brushRef="#br0" timeOffset="315979.1562">14654 14691 863 0,'0'0'126'16,"0"0"-73"-16,0 0-53 16,0 0 2-16,0 0 12 15,0 0 2-15,171-89-14 16,-80 43-2-16,-2-2-38 0,-12 6-239 15,-15 3-358 1</inkml:trace>
  <inkml:trace contextRef="#ctx0" brushRef="#br0" timeOffset="316308.0544">15237 14065 776 0,'0'0'175'0,"0"0"-110"16,0 0 12-16,0 0-3 15,0 0-28-15,0 0-37 16,-22-22-7-16,33 66 12 16,11 16 22-16,3 7-17 15,0 2-5-15,2 0-7 0,-2-3 1 16,0-7 1-16,0-8-4 16,-3-9-2-16,0-15 1 15,-2-6 0-15,5-10 2 16,0-11 1-16,6 0-3 15,2-19 3-15,5-11-1 16,-3-4-5-16,-1 4 3 16,-7 3-4-16,-5 4-9 15,-5 3-22-15,0 1-27 16,-2 1-43-16,1-1-100 16,-5-6-177-16,-4-3-126 15</inkml:trace>
  <inkml:trace contextRef="#ctx0" brushRef="#br0" timeOffset="316667.0955">15718 13934 672 0,'0'0'183'0,"0"0"-107"16,0 0-2-16,0 0 7 16,0 0-4-16,0 0-32 15,-40-74-22-15,40 78-19 16,25 22 0-16,6 18 26 15,7 8-4-15,2 6-8 16,0 0-4-16,0 1-4 16,0-9-3-16,-1-3 0 15,1-14-6-15,-3-8 0 0,-1-9 0 16,-5-11 2 0,-2-5-1-16,-4-14 2 15,-3-22 2-15,3-16-2 0,-6-12-1 16,-5-10-2-16,-7-8 1 15,-7-5-2-15,0 11 2 16,-2 14-2-16,-15 21 1 16,-2 22-2-16,-4 16-1 15,1 3-15-15,1 7-42 16,11 11-88-16,5-4-471 16</inkml:trace>
  <inkml:trace contextRef="#ctx0" brushRef="#br0" timeOffset="317391.6961">16496 13351 553 0,'0'0'393'0,"0"0"-329"15,0 0-58-15,0 0 9 16,0 0 25-16,-134-24-26 16,96 24-10-16,-8 1 0 0,-10 12 2 15,-10-3-2 1,-11 3 4-16,-10 0-2 0,-6-1 6 16,-9 2 9-16,-3 2-7 15,-2 4 0-15,2 6 2 16,-2 6-10-16,-2 2-1 15,0 4-2-15,-5 2 0 16,3 3 0-16,4 4 0 16,11 6 10-16,16 5-5 15,6 4-6-15,10 2-1 16,-1 4-1-16,1 2 1 16,1 3 0-16,1 1 0 15,4 2 1-15,2-4-2 16,7 0-1-16,4-1 1 15,8-3 3-15,12 4-1 0,8 9-2 16,14 2-3-16,3 6 3 16,14-5 0-16,25-4 0 15,19-3 1-15,21-5 2 16,21-6 1-16,18-13 3 16,18-6 1-16,13-8 3 15,20-14 0-15,5-7 0 16,2-7-7-16,-3-11 1 15,-9 0-3-15,-8-27 0 16,-9-13 0-16,-16-14 0 16,-15-15-1-16,-14-10 0 15,-8-16 7-15,-11-10-2 16,-14-22 9-16,-9-10-6 16,-12-11 0-16,-11-7-1 0,-14-1-2 15,-9-1-2-15,-9 7-4 16,-5 13 2-16,0 22-2 15,-5 30-3-15,-13 30-8 16,-9 33-16-16,-8 22-44 16,-14 1-155-16,-15 31-543 15</inkml:trace>
  <inkml:trace contextRef="#ctx0" brushRef="#br0" timeOffset="333821.0877">6183 10912 321 0,'0'0'37'16,"0"0"-12"-16,0 0 8 15,0 0 25-15,0 0 4 16,0 0-25-16,-52-112-4 16,52 86 2-16,0-2 5 15,0 0 23-15,9 2-12 16,2 3-2-16,2 7 4 15,3 14-9-15,6 2-14 16,11 49-16-16,8 52 40 16,1 73 20-16,-15 82-19 0,-23 81-20 15,-10 67-18-15,-57 45 7 16,-32 20-14-16,-26-12-7 16,-12-30-3-16,-6-37 1 15,2-46-1-15,9-41 4 16,15-49 0-16,19-49 0 15,22-51 5-15,26-40 2 16,15-41-7-16,13-29-4 16,9-26 2-16,5-12 3 15,4-6-2-15,-2 0 4 16,-5-6-7-16,-5-29-20 16,-1-6-47-16,-5-16-78 0,1-3-203 15</inkml:trace>
  <inkml:trace contextRef="#ctx0" brushRef="#br0" timeOffset="334977.5836">20547 8644 793 0,'0'0'79'16,"0"0"-32"-16,-121 175-45 15,65-6 48-15,-15 53 64 16,-8 47-32-16,-13 35-43 15,1 14-10-15,-6 5-17 16,4-17-2-16,4-32-4 16,11-29-4-16,11-32 0 15,11-32 2-15,12-27-3 0,4-25 2 16,-2-20 4-16,0-21-7 16,-6-15 1-16,-1-17-2 15,0-18-4-15,7-20-22 16,10-18-47-16,19-24-89 15,13-48-223-15</inkml:trace>
  <inkml:trace contextRef="#ctx0" brushRef="#br0" timeOffset="335642.1003">25912 8163 1059 0,'0'0'31'0,"0"0"-9"0,-29 203-17 16,-5-15 32-16,-14 49 33 16,-17 29-13-16,-7 9-26 15,3 4-13-15,5-8-11 16,12-19-7-16,6-21-1 15,8-21-18-15,7-34-21 16,11-21-31-16,9-24-38 16,11-27-157-16,0-26-196 15</inkml:trace>
  <inkml:trace contextRef="#ctx0" brushRef="#br0" timeOffset="355139.2099">20802 6869 268 0,'0'0'153'0,"0"0"-126"0,0 0-20 15,0 0 66-15,-135 0 17 16,110 0-15-16,-4 0-27 16,0 0-29-16,-6 0-1 15,-3 0 10-15,-4 0 4 16,-12 9-8-16,-4 5-9 16,-6 0-4-16,-7 3-3 15,-3 8-1-15,-2-1-1 16,-4 4 9-16,-5 2-12 15,-1-1 5-15,-1-2-3 16,4 0 0-16,6-5 0 0,7-3 1 16,7-2 5-1,11-3-3-15,6-2 0 0,11-5 6 16,4 0 1-16,8-3-2 16,6-2-3-16,5-1 0 15,4-1 3-15,1 3-3 16,3-3-4-16,-6 0-1 15,4 1-2-15,-1-1-1 16,3 0 5-16,2 0-2 16,2 0 1-16,0 0 3 15,0 0 1-15,0 3-1 16,0-3-5-16,0 0-2 16,0 2-2-16,0 0-2 15,0 0-2-15,0 2 0 0,0 3 4 16,6 8 1-16,7 2 3 15,5 0 1-15,0 7 1 16,0-1-2-16,2 4-2 16,0 1 2-16,0 3 0 15,3-2 1-15,-4 1-4 16,2 3 1-16,1 4-1 16,-5 2 1-16,2 2 1 15,-1 6 2-15,-3-1 0 16,1 2 2-16,-1 0-4 15,3 2 3-15,-3-1 0 16,4-2 1-16,0 2 1 16,1-1 6-16,1 2-6 0,-2 0-3 15,0 3 2-15,-2 3-2 16,-3 6 0-16,-1 2-2 16,-4-1 1-16,2 4-2 15,-2-9 2-15,2 0 1 16,-4-5 2-16,2-5-5 15,-1-2 0-15,0-4 0 16,0-2 2-16,-1 0-3 16,-1 0 0-16,-2-2 0 15,6 1 1-15,-3-3 1 16,-1-7-2-16,4 0 4 16,-2-5-2-16,1-2 1 0,0 0 0 15,2-3-3-15,0 0 2 16,-2 0 1-16,0 0-2 15,0-1-2-15,0 0 1 16,0 0 2-16,-2-2-3 16,-1 2 1-16,-2-2 1 15,1-2-1-15,-1 1-1 16,1 0 1-16,0-1 0 16,-3 3-1-16,2-3 1 15,-2-1 0-15,0 1 0 16,1 3 1-16,-1-5-1 15,0-2-1-15,-2-2 0 16,2-1 0-16,-2-2-5 0,0-1 5 16,2-2 0-16,-2-2 6 15,0 0-4-15,0 0-1 16,0 0 0-16,0 0-1 16,0 0 0-16,0 0-1 15,2 0 0-15,2 0 1 16,-4 0-4-16,2 0 4 15,-2 0-3-15,4 4 3 16,2-2 6-16,-1 2-6 16,1 5 1-16,2-4 0 15,0 1-1-15,1 0 2 16,5-2-2-16,3 0 1 0,4 0-1 16,5-2 1-1,1-2-1-15,1 0 0 0,5 0 2 16,0 0-3-16,4 0 1 15,8 0 0-15,2-8-1 16,1-4 2-16,6-4 0 16,0 0-1-16,0-2 0 15,0-2 0-15,4 2 0 16,7-3 0-16,3 3 0 16,3 3-6-16,0-2 6 15,3 5 3-15,-5 1-1 16,-5 1-2-16,-2 2-1 15,-1-1 0-15,-5 3 1 16,2 0 0-16,-6 2 1 16,0 0 2-16,-3-1-2 15,-7 4-1-15,0 0 0 16,-1-4 0-16,-5 4 0 0,1-4 0 16,1-1 1-16,0 0-3 15,2-4 4-15,2 1-2 16,-2 2 0-16,5 0-1 15,-3-2 1-15,1 1 0 16,-1 2 0-16,0 0-1 16,1 2 1-16,-3 1 3 15,-3 0-3-15,-5-1-3 0,-1 0 3 16,-2 1 0 0,2-4 1-16,0 1 0 0,0 0-1 15,3 0 0-15,-5 0-1 16,0 1 1-16,-5 2-4 15,1-1 4-15,-2 3 0 16,-2-2 0-16,2 1 3 16,-3 2-8-16,2 0 5 15,-2 0 0-15,1 0-2 16,-4 0 2-16,-1 0 2 16,-1 0-2-16,-3 0 0 15,-4 0-4-15,-1 0 8 16,-3 0-4-16,-2 0 0 15,-2 0-2-15,0 0-1 16,0 0-2-16,0 0-2 16,0 0-20-16,-8 0-69 15,-26 0-393-15</inkml:trace>
  <inkml:trace contextRef="#ctx0" brushRef="#br0" timeOffset="357327.7088">21427 6760 375 0,'0'0'79'15,"0"0"-65"-15,0 0 4 16,0 0 68-16,0 0-38 16,0 0-48-16,0 0-4 15,13-11 4-15,27 11 4 16,16-2 14-16,16-6 1 16,12-2 3-16,9-2-7 15,6 0-2-15,1 2-12 16,7 0 1-16,-4 0 4 15,-1 2-6-15,-11 0 0 16,-10 0 0-16,-10 0 1 16,-11-1-1-16,-12 0 0 15,-7 1 0-15,-10 0 4 0,-4 0-2 16,-5-1 8-16,-2 2 7 16,1 1 8-16,-6 0-9 15,-1 2-3-15,-1 4-8 16,-5-4-3-16,-1 4-2 15,2 0 0-15,-4 0-3 16,1 0-1-16,1 0 1 16,0 0-1-16,-1 8 3 15,1 8 1-15,2 2 10 16,-3 11 0-16,-1 8 17 16,0 7 3-16,-1 8 5 15,-2 7-10-15,2-1 0 0,-1 2-6 16,1 3-1-16,1 0-1 15,2 6-8-15,-3 3 2 16,2 0-2-16,-1-2-2 16,1-1 11-16,4-1-2 15,-4-3 7-15,3 2 0 16,3-7-7-16,-1 3-2 16,4-6 1-16,1 3 1 15,-1-2-3-15,1 1-2 16,2-5 1-16,-3-3-5 15,-1 2 2-15,1 1-5 16,-4 0 5-16,1 5-2 16,-4 1-1-16,3 2-4 0,1 3 3 15,-1-4 4 1,-5 2 0-16,-1-4-7 0,0-4 5 16,-3-4-3-16,2-1 0 15,-2-3-1-15,1-5 2 16,-1-1-4-16,-2-4 2 15,2-3 5-15,0 1-8 16,0-6 8-16,3 0-5 16,-2-6 1-16,-1-4-1 15,0-7 0-15,0-2-1 0,-2-4 0 16,0-2-1 0,0 0 0-16,2-1 0 0,-2 2 0 15,3-1 0-15,-3 0 0 16,0-2 0-16,2 2 0 15,-2-2-2-15,0 0 2 16,0 0-1-16,0 2 0 16,0 6 1-16,-23 1 3 15,-12 6 0-15,-15 2-2 16,-12-2 4-16,-13 3-6 16,-17 1 2-16,-12 4-2 15,-12-1 0-15,-9 2-1 16,-4-6 1-16,1-1 0 15,3-5 1-15,12-3 0 16,6 0-1-16,9 0-2 0,2 6-1 16,-1 3 5-16,-11 7-6 15,-3 4 4-15,-5 1-5 16,2-3-2-16,12-8 7 16,9-3 0-16,10-4 4 15,14-4-4-15,13-4 1 16,14 0 0-16,20-4-1 15,13-2 1-15,7 0 0 16,2 0-1-16,0 0-5 16,0 0-2-16,0 0 1 15,0 0 0-15,0 0 5 16,0 0-6-16,0 0-11 0,0 0-7 16,4 0-13-1,7 0-56-15,-3 0-141 0,-8 2-303 16</inkml:trace>
  <inkml:trace contextRef="#ctx0" brushRef="#br0" timeOffset="370354.6904">7903 7743 352 0,'0'0'35'0,"0"0"-33"15,0 0 28-15,0 0 29 0,0 0-9 16,0 0 8-16,0 0-44 16,0 0 8-16,-31-32 38 15,25 28-26-15,0 1 7 16,-1-1-10-16,1 0 11 16,-6 2-19-16,-1 0-11 15,-3 0 0-15,-5 2 11 16,-2 0-14-16,-8 0-1 15,-2 0-4-15,-3 0 5 16,-2 10 2-16,-5-3-9 16,-1 4 3-16,-3 1-1 15,-7 1 1-15,-5 0-4 0,-11 3 1 16,-3 2-2-16,-5-2 2 16,0 0 0-16,2-2 0 15,-2-1 0-15,2-4 0 16,3-3 3-16,-2-6-1 15,-2 0 2-15,4 0 17 16,7 0-16-16,5 0 4 16,8 0-5-16,1-8 2 15,8 2 3-15,1-1-2 16,1-2 0-16,4 2 0 16,3 0-6-16,2-2 9 0,0 6-11 15,5-2 4-15,4 1-4 16,1-1 0-16,10 1 5 15,1 0 1-15,4 2-4 16,4-2 0-16,-1 2 0 16,1-2-3-16,-1 0-1 15,-2 2 0-15,1-2 1 16,-3-3 2-16,2 4 0 16,-2-2-4-16,5-1 2 15,-3-1 0-15,1 1 3 16,0 0 0-16,2 2-6 15,2 2 4-15,0 0-1 0,2-1 0 16,0 3-1-16,0 0 1 16,0 0-3-16,0 0-8 15,0 15 8-15,0 10 3 16,0 8 5-16,0 9-4 16,0 11-1-16,8 9 1 15,4 10 4-15,1 10 0 16,3 2-1-16,-1 10 0 15,4 7 4-15,0 7-8 16,3 2 2-16,1-1 2 16,-3-5-3-16,0 1-1 15,-2-4 2-15,-3-1-1 16,-3-1 0-16,-3-5 3 16,-1-4-4-16,2-1 0 15,-4-5 3-15,3-2-1 0,0 0 1 16,-5-2 2-16,-1 3 1 15,-3 1 0-15,0 6-5 16,0-4 1-16,0-4 1 16,0-1-2-16,0-7 0 15,0 1 1-15,0 0 0 16,0 1-1-16,4-1 1 16,3-5-1-16,1-6 0 15,-1-3 0-15,0-6 1 16,2-2-2-16,0-3 1 0,5-4-1 15,1 0 1 1,1-3 1-16,-1 4-1 0,1-3 0 16,-3 1-1-16,-2-4 0 15,0 0 0-15,-4-5 2 16,-5-6-1-16,0-2 2 16,0-4-3-16,-2-2 1 15,2 2-1-15,-2-4 1 16,3 2-1-16,-3-2 1 15,0-2 1-15,2-4-2 16,1-1 0-16,-3-8 0 16,2 2-2-16,-2-6 2 15,0-1 0-15,0 0-3 0,2 0 1 16,5 0 1 0,-1 0-1-16,10 0 1 0,8 0 1 15,12-8 0-15,13-10 2 16,11-3 0-16,11-4-1 15,12-3 2 1,6-2-3-16,9-2 3 0,2-1-3 16,3-3 2-16,-1 5 1 15,-2-1-2-15,-8 1 0 16,-3 4-1-16,-9 2 5 16,0-1-3-16,-6 4-2 15,-3 2 0-15,-6 0 3 16,-9 4-2-16,-7 0-1 15,-9 1 4-15,-5 7-1 0,-1-3-2 16,-3 3 6-16,-2 0-2 16,0-1 0-16,-2 3 2 15,2-1-1-15,-5-1 4 16,0 0-5-16,-1 0-1 16,-5-1 1-16,-3 2-1 15,-3-1 3-15,-3 0-4 16,-3-3 3-16,0-3 5 15,-1-1-3-15,0-3-3 16,-3-1 2-16,0 1-6 16,1-2 6-16,-3-3-5 15,0-4 1-15,0-1-1 16,0-4 0-16,0-2-1 0,0-2 1 16,-7-4-1-1,-3-4 2-15,0-3-2 0,-1 0 1 16,-1-4 0-16,-3-5-2 15,-3-5 0-15,-5-12 1 16,-1-14-1-16,-5-13 1 16,-4-9 0-16,0-14 3 15,-2-7-4-15,4-4-3 16,5-2 3-16,4 6 0 16,4 8-1-16,3 11 1 15,1 11 1-15,-2 12 1 16,3 12 2-16,-3 9-4 15,8 10 0-15,-4 4-3 16,6 12 3-16,-3 6 3 0,3 7-2 16,-4 9-2-16,6 2 1 15,-1 7 0-15,3 2-3 16,0 2 2-16,-2 2 0 16,1 1-2-16,-2 1-6 15,3 0-3-15,-2-1-26 16,-3 2-24-16,1 1-25 15,-6 0-66-15,-1 0-178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1217 1227 1081 0,'0'0'52'0,"0"0"-34"0,0 0 3 0,0 0-4 0,0 0-13 0,-35 218 22 15,35-71 15-15,0 21-18 16,0 9-4-16</inkml:trace>
  <inkml:trace contextRef="#ctx0" brushRef="#br0" timeOffset="1.335E13">1236 1527 524 0,'0'0'92'16,"-4"-151"-22"-16,4 84 16 15,16 13 16-15,17 10 4 16,11 4-62-16,14 10-25 15,9 10-9-15,6 13 1 16,-1 7 1-16,-3 19 5 16,-5 23-8-16,-8 8 6 15,-6 13 6-15,-15 2-4 0,-15 5 8 16,-20 5-16 0,-3 3-6-16,-47 4 1 0,-29 2 8 15,-12 2-9-15,-5-3-3 16,11-15-15-16,23-18-95 15,22-28-240-15</inkml:trace>
  <inkml:trace contextRef="#ctx0" brushRef="#br0" timeOffset="1.335E13">2087 946 1192 0,'0'0'0'15,"0"0"-23"-15,0 0-18 0,0 0 41 0,42 146 20 0,-21-49-1 0,-8 15 1 16,-7 10 8 0,-6 9-8-16,0-3-8 0,-21 0 0 15,-4-7-2 95,5-13-4-110,9-15 0 0,9-27-5 0,2-22 5 0,0-15-6 0,24-11 1 0,7-7 4 0,9-11 11 15,10 0 2-15,2-12 0 0,6-10-9 0,1-2-2 0,-1-5-7 0,4-2-11 0,5-7-81 0,1-17-89 0,2-9-357 16</inkml:trace>
  <inkml:trace contextRef="#ctx0" brushRef="#br0">3375 1327 984 0,'0'0'176'0,"0"0"-176"0,0 0 0 16,0 0 7-16,0 0 23 0,0 0-28 0,7-4 5 0,6-10-3 0,5-4 10 0,5-8-10 0</inkml:trace>
  <inkml:trace contextRef="#ctx0" brushRef="#br0" timeOffset="1.335E13">1200 1249 324 0,'0'0'236'0,"0"0"-234"0,0 0-2 0,-12 142 45 0,6-50 80 15,4 21-5-15,-2 19-44 0,2 17-11 16,2 7-16-16,0-4-11 15,0-10-6 64,0-17-6-79,0-23-11 0,0-11-2 0,0-23 1 15,0-18-1-15,0-12 9 0,0-10 0 0,0-8-14 0,0-8 1 0,0-4 3 0,0-6-5 0,0-2 2 0,0 0-1 0,0 0 1 0,0 0 3 16,0 0-7-1,0 0 1-15,0 0-6 16,0-8-31-16,2-16-148 16,10-10-530-16</inkml:trace>
  <inkml:trace contextRef="#ctx0" brushRef="#br0" timeOffset="1.335E13">3430 1289 628 0,'0'0'252'0,"0"0"-252"16,0 0-8-16,0 0 8 0,0 0 20 0,0 0 1 0,0 0-6 0,45-7 7 0,-22-14-5 15,3-2-1-15,-1-7-4 0,-3 1 7 0,-7 1 6 0,-5 0-7 0,-6 1 6 16,-4 9-9-16,0 4 5 16,-11 11-14-16,-23 3-6 15,-19 9-16-15,-21 34 13 16,-15 15 3-1,-7 15 0-15,5 6-1 16,13 10 0-16,12 1 1 0,18 0-1 16,17-2 1-16,14 1 0 15,17-6 0-15,0-12-2 16,19-11 4-16,24-18-1 16,20-16-1-16,8-10 2 0,6-14 7 15,6-2-9-15,-2-2-9 16,-6-21-120-16,-8-4-284 15</inkml:trace>
  <inkml:trace contextRef="#ctx0" brushRef="#br0" timeOffset="1.335E13">5449 1221 945 0,'0'0'82'0,"0"0"-82"0,0 0-58 0,-8 115 58 0,-10-19 16 0,-7 26 14 0,-2 24-1 0,-2 11-14 16,7-1-12-1,4-12 7-15,9-19-4 47,7-23-6-47,2-22-12 0,0-21-47 0,0-25-198 0,2-21 47 0,-2-13-231 0</inkml:trace>
  <inkml:trace contextRef="#ctx0" brushRef="#br0" timeOffset="1.335E13">5349 1291 656 0,'0'0'84'0,"0"0"-84"16,150-66 0-16,-79 64 10 0,4 2 59 0,-1 16 14 0,-5 22-33 0,-7 12 6 0,-12 9-6 15,-15 4-19-15,-17 4-21 0,-18-1 4 0,-13 6-11 16,-43 2 9-16,-27 6-5 15,-11-3-4 1,-1-10-2 15,8-12-1-31,18-17-42 0,20-20-203 0,20-18-137 0</inkml:trace>
  <inkml:trace contextRef="#ctx0" brushRef="#br0" timeOffset="1.335E13">5832 1363 778 0,'0'0'127'16,"116"-12"-95"-16,-56 16 26 0,3 29 6 15,1 15-28-15,-1 8-16 16,-5 10-2-16,-13 3-13 16,-16 8-5-16,-14-1 0 15,-11-5 2-15,-4-15 0 16,0-22-2-16,-6-10 1 15,-10-20 1-15,-8-4 5 16,-5-20 29-16,-2-38 1 16,2-20-18-16,22-16-11 15,7-9-1-15,36 1-7 16,22 11-14-16,2 19-22 16,-7 26-23-16,-8 20-125 15,-10 16-194-15</inkml:trace>
  <inkml:trace contextRef="#ctx0" brushRef="#br0" timeOffset="1.335E13">6829 1388 419 0,'0'0'299'0,"0"0"-226"16,0 0 20-16,0 0 10 15,144-27-46-15,-103 27-29 16,1 27-1-16,-7 5-9 15,-10 11-1-15,-12 8-14 16,-13 5 0-16,0 1 3 0,-20-2-5 16,-23-4 8-1,-3-14-1-15,-1-13-2 0,-2-11 0 16,4-13 13-16,3-6 19 16,-2-29 3-16,8-11-23 15,10-10-16-15,16-10-2 16,10-2-2-16,29 4-44 15,34 7-91-15,22 9-306 16</inkml:trace>
  <inkml:trace contextRef="#ctx0" brushRef="#br0" timeOffset="1.335E13">7798 1213 53 0,'0'0'919'0,"0"0"-875"16,-165 14-18-16,100 14 14 16,1 13-9-16,4 12-24 15,4 6-1-15,14 3 1 16,15-5-6-16,11 2-1 16,16-13-2-16,0-7 1 15,0-12 1-15,9-12-1 16,5-12 1-16,3-3 0 15,10-16 15-15,11-21 13 0,9-20-26 16,6-11 3 0,3 0-5-16,-5 3 0 0,-6 15 0 15,-12 20-3-15,-13 16 2 16,-9 12 1-16,-4 2-10 16,4 29-20-16,5 24 17 15,-1 26 13-15,3 15 11 16,-5 18-5-16,-3 19 10 15,-8 6-15-15,-2-4 7 16,0-11-5-16,-21-27 1 16,-5-26-4-16,-1-19 1 15,-7-21 2-15,-3-11 6 16,-10-15 9-16,-2-3 6 0,-3-33-19 16,13-27-5-1,14-21-84-15,18-19-271 0</inkml:trace>
  <inkml:trace contextRef="#ctx0" brushRef="#br0" timeOffset="1.335E13">7866 1413 14 0,'0'0'791'16,"133"14"-716"-16,-62 21 1 16,0 11 6-16,-7 6-37 15,-2 9-19-15,-6 6-2 16,-13 2-15-16,-14 1 4 15,-20-6-13-15,-9-10 0 16,-4-10 1-16,-17-18 0 0,-4-18 10 16,-1-8 8-1,2-16 48-15,-5-42-19 0,8-18-35 16,11-17-5 0,10-7-8-16,6 6-1 0,36 6-23 15,23 10-35-15,20 16-73 16,15 15-159-16,3 13-102 15</inkml:trace>
  <inkml:trace contextRef="#ctx0" brushRef="#br0" timeOffset="1.335E13">9063 1257 681 0,'0'0'227'0,"0"0"-156"0,-115 25 34 15,59-5-28-15,-9 17-39 16,3 10-12-16,2 11-9 15,6 4-9-15,14 3 0 16,16 4-4-16,10-7-3 16,14-1 1-16,0-14-2 15,5-8 2-15,12-15 0 16,4-12 1-16,6-12 2 16,6 0-2-16,5-36 7 15,6-17-2-15,1-9-7 16,-3-3-2-16,1-2 3 15,-8 9-1-15,-8 12 0 16,-10 15 0-16,-8 17 1 0,-6 13 3 16,-3 1-5-16,0 1-10 15,0 28-17-15,0 13 24 16,0 10 3-16,0 4 7 16,0 2-5-16,0-2 0 15,0-1-2-15,11-11-2 16,-5-12-20-16,-4-14-35 15,1-12-12-15,-3-6-37 16,0-14 75-16,0-27-34 16,0-14-39-16,2-10 83 15,7-9 17-15,4-4 7 16,-2 2-8-16,7 8 9 16,3 11-4-16,-2 17 19 0,4 16 25 15,-3 10 27-15,0 13-16 16,-2 1-30-1,2 13-21-15,-3 24 5 0,0 10 10 16,-7 10-5-16,-10 7-1 16,0 0 1-16,0-2 2 15,-6-6-3-15,-8-12-6 16,-1-12 2-16,6-11-7 16,2-16 1-16,5-5 3 15,-3 0 9-15,-1-26 56 16,-3-16-38-16,4-15-23 0,5-8-10 15,0-8-2-15,3 2-3 16,14 7-8-16,8 15-4 16,2 15 7-16,0 15-5 15,2 14 10-15,0 5-4 16,2 4 0-16,2 24 8 16,-2 10 1-16,-4 9 9 15,-3 7-6-15,-4 3-1 16,-1-2 10-16,-13-5-6 15,-4-4-4-15,-2-8 7 16,0-10-6-16,0-13-2 16,0-9 3-16,0-6-3 15,0 0 9-15,-4-23 19 16,-3-19-26-16,7-12-3 16,0-13-4-16,0-5-2 0,18 5-1 15,9 6-4-15,4 15 9 16,2 15 1-16,3 12-8 15,-1 13 1-15,-4 6 5 16,3 0 1-16,2 30-5 16,4 9 7-16,0 11 0 15,-7 3 14-15,-6 4-9 16,-13-1 1-16,-10-4-5 16,-4-4-1-16,0-10-5 15,0-11-86-15,-9-16-195 16,-2-11-26-16</inkml:trace>
  <inkml:trace contextRef="#ctx0" brushRef="#br0" timeOffset="1.335E13">9917 1277 89 0,'0'0'162'0,"0"0"-37"16,68-122 0-16,-41 111 51 16,2 11-36-16,0 0-82 15,5 14 2-15,-1 22-10 16,-6 8-18-16,-2 9-4 15,-1 5-8-15,-6 6-1 16,0-1 10-16,-7-7-5 16,-9-8-10-16,-2-9-11 15,0-12 5-15,-17-9 0 16,0-8 2-16,-3-10 0 16,1 0 3-16,-2-22 3 15,4-17-9-15,3-16 7 0,5-11-14 16,9-9-3-16,0-1-7 15,0 10 3-15,18 10 1 16,9 14-1-16,4 16 2 16,2 12-1-16,6 14 0 15,1 0 2-15,4 14 2 16,1 20 2-16,-5 10 5 16,7 12 5-16,-1 5-7 15,-1 6 9-15,-5-4 24 16,-17-12-27-16,-19-4-6 15,-4-11-1-15,-12-8 1 16,-19-9 1-16,-5-13 6 0,1-6-4 16,-1 0 4-16,5-31-3 15,4-18-7-15,9-10-6 16,7-13-9-16,11-4 9 16,0 1-14-16,14 9-3 15,20 12 17-15,8 12 0 16,5 16 0-16,3 12-3 15,2 14 5-15,0 0 4 16,-4 12 3-16,-3 18 7 16,-5 6 7-16,-7 12-3 15,-2 4 2-15,-2 3-9 16,-6-1-2-16,-6-7 8 16,-10-6-8-16,-7-9-5 0,0-11-2 15,0-9-28 1,0-12-66-16,0 0-183 0,0-29-4 15</inkml:trace>
  <inkml:trace contextRef="#ctx0" brushRef="#br0" timeOffset="1.335E13">11006 1191 397 0,'0'0'342'16,"0"0"-162"-16,0 0-116 16,0 0-57-16,0 0 15 15,0 0 25-15,29 132-2 16,-27-84-30-16,-2 1-5 15,2 1 6-15,-2-6-9 16,0-8 1-16,0-10-8 0,0-16-82 16,0-10-390-16</inkml:trace>
  <inkml:trace contextRef="#ctx0" brushRef="#br0" timeOffset="1.335E13">11035 766 1100 0,'0'0'103'16,"0"0"-92"-16,0 0-11 15,0 0 0-15,0 0-22 16,0 0-40-16,74 66-18 16,-39-27-396-16</inkml:trace>
  <inkml:trace contextRef="#ctx0" brushRef="#br0" timeOffset="1.335E13">11236 1092 924 0,'0'0'89'0,"0"0"-64"15,0 0 56-15,0 0-11 16,0 0-44-16,0 0-14 16,120-23-10-16,-91 46 1 15,0 9 3-15,0 13-3 16,-3 5-1-16,-1 0 15 15,-11 0-10-15,-12-8-7 16,-2-2 2-16,-6-3 7 0,-15-13-8 16,1-6 0-16,5-10 0 15,1-8 0-15,-6 0 11 16,4-8 5-16,-6-20 1 16,7-16-9-16,10-13-9 15,5-12 0-15,0-11-6 16,20 5-7-16,13 5-6 15,10 11-9-15,3 19 15 16,1 16 8-16,-5 11-2 16,-4 13 1-16,-7 0 1 15,-2 11 2-15,0 20 3 0,-2 7 0 16,-6 6 6 0,-1 3-6-16,-5 5 2 0,3-2-1 15,0-11-1-15,-2-7 0 16,1-12-5-16,8-11-43 15,6-9-115-15,11 0-185 16,7-27 6-16,-2-7 116 16</inkml:trace>
  <inkml:trace contextRef="#ctx0" brushRef="#br0" timeOffset="1.335E13">12169 1077 56 0,'0'0'130'16,"36"-127"69"-16,-29 69-12 16,-7 10-26-16,0 12-1 15,0 11-29-15,-12 13-54 16,1 11 17-16,0 1-45 15,-11 4-49-15,-7 26-20 16,-9 12 20-16,0 10 2 0,14 0-2 16,10 0 0-16,14-6 1 15,0-11 1-15,0-7-2 16,2-12 1-16,5-10-1 16,2-6 5-16,0 0 10 15,11-10 0-15,12-18 5 16,5-10-16-16,3-5-2 15,-2 5 0-15,-7 4 0 16,-6 11-2-16,-5 8 2 16,-11 9-4-16,-5 6 0 15,6 4-9-15,0 26-16 16,5 18 23-16,6 13 4 16,-3 6 2-16,-3 12-1 15,-1 3 0-15,-5 2 3 16,-9-5-1-16,0-12-2 0,-2-12-1 15,-21-15 1-15,-6-13 0 16,-9-6 0-16,-11-11 10 16,-4-8-1-16,-3-2 2 15,9 0-12-15,9-22-25 16,16-12-107-16,17-18-365 16</inkml:trace>
  <inkml:trace contextRef="#ctx0" brushRef="#br0" timeOffset="1.335E13">12678 821 1032 0,'0'0'1'0,"0"0"4"16,0 0 7-16,0 0 4 15,0 0 7-15,93 103-6 16,-89-95-4-16,-4-6-5 15,0-2-6-15,0 0 17 16,0 0 31-16,-11-2 40 16,-25-16-52-16,-8-4-32 15,-3-1-6-15,9 4-31 16,7 2-94-16,14 4-378 16</inkml:trace>
  <inkml:trace contextRef="#ctx0" brushRef="#br0" timeOffset="1.335E13">12780 1185 473 0,'0'0'152'0,"0"0"-27"15,0 0-9-15,4 110-10 16,-4-98-16-16,0-6-35 16,0-6-26-16,0 0-13 15,0 0 3-15,0 0-11 16,0 0-8-16,-23-17-307 15</inkml:trace>
  <inkml:trace contextRef="#ctx0" brushRef="#br0" timeOffset="1.335E13">12 2962 996 0,'0'0'63'0,"0"0"-63"15,0 0-32-15,0 0 31 16,0 0-5-16,0 0-13 16,-2 20 19-16,56-20 0 15,145-33 85-15,163-21-18 16,182-20-28-16,113-14-15 16,110-6-13-16,60 1-3 0,57 10-1 15,37 16 2 1,-4 17 7-16,-30 18-2 0,-69 16-5 15,-85 10 4-15,-107 3-5 16,-109 0-5-16,-112-1-1 16,-117-4-1-16,-117 1 1 15,-83 2 0-15,-65 3-1 16,-27-1-1-16,-73 3-11 16,-71 0-29-16,-82 0-117 15,-66 9-233-15,-51 1-174 16</inkml:trace>
  <inkml:trace contextRef="#ctx0" brushRef="#br0" timeOffset="1.335E13">10 3684 470 0,'0'0'655'15,"0"0"-655"-15,0 0-61 16,0 0-25-16,0 0 39 16,0 0 47-16,0-67 81 15,63 2-7-15,158-18-23 0,158-19-27 16,167-13 6-1,84 3 9-15,63 4-19 0,37 11 5 16,45 15 2-16,31 14-8 16,-10 14 1-16,-9 8-9 15,-56 7 0-15,-65 3-10 16,-75 4 0-16,-96 5 0 16,-90 6-1-16,-91 7 1 15,-96 5 1-15,-77 0 1 16,-70 3-3-16,-42 2-1 0,-27 4-1 15,-2 0 1 1,-4 0-10-16,-54 0-40 0,-60 22-80 16,-67-4-181-16</inkml:trace>
  <inkml:trace contextRef="#ctx0" brushRef="#br0" timeOffset="1.335E13">3166 3082 213 0,'0'0'408'0,"0"0"-387"16,0 0-7-16,0 0 66 16,0 0 59-16,-45-111-68 15,43 93 7-15,2 3-42 16,0 3-8-16,0 3 20 16,0 5-19-16,-3 4-12 15,1 0-1-15,0 0-16 16,2 6-9-16,0 32-24 15,0 28 33-15,0 37 7 16,0 37 8-16,0 31-4 16,0 21-2-16,0 19 10 15,0 0-5-15,-4-5-4 16,-1-4 1-16,1-15 1 0,-1-6-3 16,5-11-1-16,0-14-8 15,0-17 3-15,0-22-2 16,5-17 3-16,2-17-4 15,-1-11 2-15,-4-14-2 16,0-11 0-16,-2-18 1 16,0-10-1-16,0-8 1 15,0-5 0-15,0-4 0 16,0 1 4-16,0-1 0 16,0-1 2-16,0 2 0 15,0-1 4-15,0 0-4 16,0-2 3-16,0 2-2 0,0-2-1 15,0 2-2 1,0-2-2-16,0 0-3 0,0 0-1 16,3 0-1-16,15 0 1 15,19 0-1-15,32 0 2 16,32 0 5-16,22 0-3 16,21-8 5-16,12-3-3 15,2-2-1-15,-1 1 3 16,-7-2-6-16,-11 3 1 15,-12-2 2-15,-13-1-1 16,-25-2-2-16,-20 2 2 16,-25 4-1-16,-17 2 1 15,-15 3 3-15,-10 1 2 16,-2 4 10-16,0-2 9 16,0 1 1-16,0-7 5 0,-5-10-7 15,-13-11-19-15,-4-9-6 16,-5 0-3-16,0 2 3 15,1 9 0-15,-1 2-1 16,3 3 2-16,-1 4-2 16,10 2 2-16,1 5 0 15,7 6 0-15,7 3-1 16,-2 2 0-16,2 0-1 16,0 0-3-16,0 0-2 15,0 0-4-15,0 0-2 16,0 0 0-16,0 0-1 0,11 0 3 15,5 13 9-15,3 6 0 16,2 1-2-16,-3 6 2 16,-5 2 0-16,1 6 1 15,-5 8 5-15,-7 4-4 16,-2 4-1-16,0 3 2 16,0-4-1-16,-14-2 2 15,-3 1-3-15,0-4-5 16,5-1-41-16,3-10-69 15,1-16-196-15</inkml:trace>
  <inkml:trace contextRef="#ctx0" brushRef="#br0" timeOffset="1.335E13">5597 4717 745 0,'0'0'85'0,"0"0"-25"15,0 0 3-15,0 0 12 0,0 0-6 16,0 0-20-16,0 0-19 15,-52-89-17-15,52 89-10 16,0 0-3-16,0 0 0 16,-2 0-7-16,2 0-4 15,0 4-5-15,0 14 7 16,0 12 9-16,0 12 0 16,0 10 1-16,0 16 1 15,-4 17 11-15,-5 16 4 16,-3 10-3-16,1 2-4 15,0-6 4-15,0-12-5 0,2-7-2 16,1-10-2-16,0-3 8 16,0-9-9-16,1-10-2 15,1-6 4-15,0-8 1 16,2-8-5-16,2-5 3 16,0-12 4-16,2-3-5 15,0-6-1-15,0-5 1 16,0-1-2-16,0-2 1 15,0 0-1-15,8 0 1 16,35 0 1-16,24 0 4 16,24-9 8-16,9-9-6 15,3 1-4-15,-9 4 1 16,-17 6-5-16,-18 2 0 16,-22 5-2-16,-16 0-7 0,-8 2-14 15,0 12-55 1,3-2-84-16,2-6-372 0</inkml:trace>
  <inkml:trace contextRef="#ctx0" brushRef="#br0" timeOffset="1.335E13">6904 5482 1053 0,'0'0'52'0,"0"0"-43"0,-29-116-7 16,10 82 14-16,-6 6 25 15,-6 3-29-15,-5 12-1 16,-5 4-9-16,-7 9-2 16,-4 0-2-16,-3 16 0 15,-1 15 0-15,1 9 2 16,-1 12 0-16,2 6 0 15,10 6 0-15,5 6 0 16,16-4 1-16,11-5 2 16,12-11 0-16,10-10-2 15,25-10 1-15,13-12 2 16,17-10 2-16,5-8 2 0,9-10-2 16,11-26 1-1,-5-10-4-15,-6-10 0 0,-11-4-1 16,-15-1 3-16,-15 1-3 15,-12 6 2-15,-10 10 0 16,-9 14-1-16,-5 12 3 16,-2 12 13-16,0 6-5 15,0 0-14-15,0 10-6 16,-5 26-4-16,-7 14 10 16,0 10 0-16,5 4 2 15,7-1 1-15,0-8-3 16,27-6-7-16,20-15-28 15,13-14-45-15,5-18-92 0,2-2-196 16</inkml:trace>
  <inkml:trace contextRef="#ctx0" brushRef="#br0" timeOffset="1.335E13">7766 4630 613 0,'0'0'198'15,"0"0"-107"-15,0 0 17 16,0 0 9-16,0 0-99 0,0 0-18 16,3 34 0-1,-16 61 3-15,-4 24 5 0,0 22 2 16,1 6 1 0,3-3 5-16,5-16-4 0,4-22-4 15,4-18 3-15,0-17-5 16,0-23 0-1,0-20 2-15,0-15-1 0,0-10-2 16,0-3 10-16,0-4 16 16,0-28 11-16,0-14-38 15,-4-13-2-15,-9 0-2 16,-5 0-2-16,-1 5-4 16,-8 10-6-16,-5 12 4 15,-1 12 3-15,-10 16-1 0,-1 4 2 16,-7 18 1-16,-5 26-2 15,5 10 5-15,10 4-1 16,15 3 1 0,17-3 0-16,9-6-1 0,24-8-4 15,39-10 4-15,22-16-9 16,8-16-52-16,3-2-70 16,-11-28-249-16,-12-18-164 15</inkml:trace>
  <inkml:trace contextRef="#ctx0" brushRef="#br0" timeOffset="1.335E13">8217 4724 528 0,'0'0'108'0,"46"-104"-20"16,-34 84 40-16,-8 14 22 0,-2 6-110 16,3 20-40-16,-1 30 0 15,0 22 17-15,-4 20 21 16,0 21-21-16,0 13 7 15,-8 5-8-15,-11-6-1 16,2-14 2-16,3-17-10 16,8-18-3-16,1-16 1 15,5-15-2-15,0-20 1 16,0-17-2-16,0-5 0 16,0-3 14-16,-6-9 8 15,-5-24 0-15,-3-17-24 16,-4-6-3-16,-1-3 1 15,-6 5 2-15,-4 10-15 16,-2 14 11-16,-5 14 1 0,-6 16-2 16,-5 0-1-16,-2 20-1 15,2 19 4-15,10 11-1 16,12 6 3-16,16-1 1 16,9 2-3-16,18-10-1 15,33-8-1-15,20-18-90 16,5-20-272-16</inkml:trace>
  <inkml:trace contextRef="#ctx0" brushRef="#br0" timeOffset="1.335E13">8450 5600 646 0,'0'0'317'16,"0"0"-256"-16,0 0-31 15,0 0 4-15,0 0-10 16,0 0-18-16,68-14-2 15,-33 6 2 1,5-6-4-16,-2-3-2 0,-1-6-5 16,-4-3-20-16,-8-2 6 15,-2-4 12-15,-7-3 6 16,-7-4-1-16,-5-2 2 16,-4 3 1-16,0 5-1 15,0 4-1-15,-2 9 0 0,-11 3 1 16,-5 12-1-16,-5 5-4 15,-2 0-4-15,-6 25 2 16,-4 14 5 0,-1 12 2-16,9 7 6 0,10 2 4 15,15 2 0-15,2-2-4 16,19-4 0-16,22-9 0 16,8-11-1-16,4-13 0 15,12-12-4-15,4-11 0 16,0 0 8-16,-4-17-6 15,-12-12 3-15,-8-10 0 16,-7-7-2-16,-5-8 1 16,-11-4-2-16,-11-4 4 15,-11 2-1-15,0 1 5 16,-8 8-8-16,-13 8-1 0,4 13 6 16,1 12 15-16,7 9-7 15,5 6 1-15,4 3-10 16,0 0-7-16,0 0-11 15,2 8 5-15,17 8 6 16,15-4 1-16,4-1 3 16,7-8-3-16,-2-3 0 15,-4 0 4-15,-3-2-5 16,-9-5-1-16,-8-2 1 16,-7 5 3-16,-8 4 4 0,-4 0-5 15,0 0-2 1,0 17-8-16,0 20 8 0,-6 11 2 15,-8 11-1 1,3 1 0-16,9 2 3 0,2 0-4 16,15-2-1-16,39-11-33 15,28-15-309-15,32-21 118 16,18-13-222-16</inkml:trace>
  <inkml:trace contextRef="#ctx0" brushRef="#br0" timeOffset="1.335E13">10748 4572 863 0,'0'0'182'16,"0"0"-125"-16,0 0 15 16,0 0-8-16,0 0-51 0,0 0-13 15,-9-8-8-15,7 80 6 16,2 12 3-16,0 7-1 15,0 11 2-15,2 0-1 16,11-2-2-16,3-9 3 16,-5-18-5-16,-5-16-15 15,-6-17-51-15,0-16-39 16,0-14-31-16,-22-10-15 16,-4-6 3-16,-3-31-75 15,-2-16 34-15</inkml:trace>
  <inkml:trace contextRef="#ctx0" brushRef="#br0" timeOffset="1.335E13">10538 4579 366 0,'0'0'182'0,"-11"-122"-73"15,9 82 69-15,2 12-62 16,0 8-70-16,27 6 0 16,26 5-36-16,27 5-9 15,27 4-1-15,21 13 5 16,14 31-5-16,3 18 0 15,-10 16 20-15,-19 13 12 16,-26 3 3-16,-30 2-9 16,-29-3 0-16,-27 1-12 15,-4-6 8-15,-49-2-10 16,-26-6 7-16,-28-7-3 0,-23-7 5 16,-13-7-6-16,-6-14-6 15,5-11-3-15,15-12-4 16,22-14 3-16,26-8-5 15,27-7-4-15,29-28-51 16,21-21-181-16</inkml:trace>
  <inkml:trace contextRef="#ctx0" brushRef="#br0" timeOffset="1.335E13">11695 4791 922 0,'0'0'18'0,"0"0"-13"0,0 0 58 16,77 156 8-16,-65-80-34 15,-3 6-9-15,-7 2-7 16,-2-9-15-16,0-10-2 16,0-4 3-16,0-9-6 15,0-12-1-15,2-11-5 16,7-16-108-16,0-13-252 15,0-14-250-15</inkml:trace>
  <inkml:trace contextRef="#ctx0" brushRef="#br0" timeOffset="1.335E13">11824 4399 512 0,'0'0'496'0,"0"0"-458"16,0 0-37-16,0 0-1 15,0 0-43-15,0 0-350 16</inkml:trace>
  <inkml:trace contextRef="#ctx0" brushRef="#br0" timeOffset="1.335E13">12688 4766 991 0,'0'0'73'0,"0"0"-62"16,-137-78 34-16,87 60 25 16,3 8-32-16,1 9-18 15,1 1-9-15,0 8-11 16,4 25-4-16,-2 14 0 16,9 4 3-16,7 10-3 15,14 5 4-15,11-2 1 16,2-5 0-16,11-4 10 15,18-13-9-15,7-11-1 16,4-12 1-16,-2-11 2 16,4-8 0-16,7 0 3 15,4-19-4-15,1-20 2 16,-3-14-4-16,-4-10 1 0,-2-12-3 16,-5-1 2-16,-3 12-2 15,-8 14 2-15,-13 20 1 16,-9 18 4-16,-7 7 3 15,0 5-9-15,0 0-1 16,0 25-22-16,-4 19 21 16,-1 11 1-16,5 8 1 15,11 4 3-15,34-7-3 16,20-10-2-16,4-18-35 16,1-16-74-16,-3-16-160 15,-7 0 10-15,-6-30-97 16</inkml:trace>
  <inkml:trace contextRef="#ctx0" brushRef="#br0" timeOffset="1.335E13">13403 4864 76 0,'0'0'321'0,"38"-140"-96"0,-38 80-30 16,0 13-16-16,-2 16-82 15,-20 11-30-15,-5 14 6 16,-10 6-49-16,-15 6-24 16,-8 28 2-16,-7 12 2 15,9 4 6-15,13 5-5 16,19 0-2-16,12-2-1 15,14 1-2-15,0-6 1 16,23-8 3-16,6-12 0 16,6-15 1-16,1-13-3 15,2 0 5-15,7-14 0 16,3-22-4-16,2-2 0 0,-9 1 1 16,-7 9-4-16,-12 10-2 15,-13 11 0-15,-4 7-7 16,0 13-4-16,1 35-10 15,1 24 19-15,-1 17 4 16,-6 10 2-16,0 0 0 16,0-1-1-16,0-2 1 15,-6-6-2-15,-7-11 1 16,-3-17 3-16,-4-18-4 16,-11-12 1-16,-8-10 5 15,-9-10 1-15,-8-8 0 0,2-4-3 16,6-2-4-1,14-27-8-15,18-10-45 0,14-16-141 16,2-15-416 0</inkml:trace>
  <inkml:trace contextRef="#ctx0" brushRef="#br0" timeOffset="1.335E13">13588 4867 784 0,'0'0'110'15,"0"0"-82"-15,166 81 40 16,-95-31 0-16,0 3 19 16,-7-1-44-16,-14-10-32 15,-19-6 4-15,-16-6-13 16,-10-3 6-16,-5-5-1 0,-7 0-6 16,-22-4 5-16,-11-7-3 15,0-11 4-15,3 0-1 16,2-33 12-16,7-29 1 15,8-23 0-15,11-15-14 16,9 0-4-16,2 10-1 16,27 17-3-16,7 21-13 15,6 16-43-15,12 16-41 16,12 14-87-16,9 6-113 16,13 0 63-16</inkml:trace>
  <inkml:trace contextRef="#ctx0" brushRef="#br0" timeOffset="1.335E13">14600 4726 359 0,'0'0'291'0,"0"0"-70"0,0 0-110 16,0 0-6-16,0 0-44 15,0 0-26-15,-36-46-11 16,14 39-10-16,-9 7-8 16,-5 0 6-16,-4 17-10 15,-3 17 0-15,6 12 5 16,8 8-4-16,9 8-1 15,9 3 2-15,11-3-3 16,0-8 10-16,16-8-2 16,15-12 0-16,2-9-1 15,3-13-4-15,-3-12-1 0,5 0 5 16,3-15-3 0,0-20 3-16,1-15-4 0,-3-13-2 15,-6-5-2-15,-4 4 0 16,-7 9 1-16,-6 19 2 15,-7 16-2-15,-5 12 3 16,-4 8-4-16,0 0-5 16,0 0 1-16,0 31-15 15,0 13 12-15,6 18 6 16,4 6 2-16,7-1 1 16,6-4-2-16,4-15-6 15,-3-15-138-15,-6-16-236 0,-4-17-177 16</inkml:trace>
  <inkml:trace contextRef="#ctx0" brushRef="#br0" timeOffset="1.335E13">15007 4554 563 0,'0'0'186'0,"0"0"-87"15,0 0-78-15,0 0-7 16,0 0 32-16,85 113-5 15,-64-46-3-15,-4 3-4 16,-3 7-5-16,-5-1 4 16,-5-5-3-16,-4-14-6 15,0-19-11-15,0-14-3 16,0-12-1-16,0-8-4 0,0-4-2 16,0 0 15-16,0-8 14 15,0-28 10-15,0-18-41 16,0-16 1-16,2-8-2 15,16 2-1-15,7 3 0 16,-1 15-4-16,5 14 1 16,-2 14 4-16,-5 16-7 15,-1 12 3-15,-4 2-12 16,3 16 2-16,3 21 5 16,-4 16 7-16,2 7 2 15,-4 7 2-15,-8-2-1 16,0 1 2-16,-7-11 3 0,-2-9-3 15,0-16 0 1,0-10 0-16,0-12-1 0,0-4 3 16,-2-4 5-16,2 0 1 15,-4-11 7-15,-3-24 14 16,0-24-26-16,7-12 0 16,0-11-4-16,7-3-2 15,24 7-3-15,3 11-4 16,3 12 2-16,1 17-2 15,-5 14 4-15,1 16-4 16,-3 8-3-16,0 0 1 16,-2 26 3-16,2 10 0 15,-6 10 4-15,-5 4 2 16,-9 6 0-16,-6 2-4 16,-5 0 4-16,0 5 4 15,-9-9 3-15,-6-10-3 0,3-14-3 16,8-14 5-16,4-9-6 15,0-7 13-15,0 0 5 16,0 0-2-16,18-5 22 16,26-20 5-16,18-4-25 15,12-5-18-15,-7 3 0 16,-12 6 2-16,-12 3-2 16,-7 6-13-16,-12 3 5 15,-6 6-14-15,-11 7-23 0,-7 0-71 16,-7 0-221-16,-31 11-131 15</inkml:trace>
  <inkml:trace contextRef="#ctx0" brushRef="#br0" timeOffset="1.335E13">3101 5884 141 0,'0'0'66'0,"0"0"-30"16,0 0 21-16,0 0 46 0,0 0 1 15,0 0 6-15,-43-115-38 16,39 97 28-16,0 6-38 16,-1 2 23-16,3 3-7 15,0 3-38-15,0 4-4 16,2 0-5-16,0 0-31 16,0 0-5-16,0 30-14 15,0 27 4-15,0 31 15 16,0 22 14-16,0 23-6 15,2 13 7-15,0 20-2 16,0 8 1-16,-2 0-2 16,0 0 5-16,0-12-8 15,-2-3 3-15,-6-11-6 0,2-9 2 16,0-11 3 0,4-14-1-16,2-6-5 0,0-12-4 15,0-7 2 1,0-5-3-16,0-2 1 0,0-7 0 15,0-5 3-15,0-14-2 16,0-6 5-16,0-8-2 16,0-10 1-16,0-5 0 15,0-12 0-15,0-7-1 16,0-2-1-16,0-3-2 16,0-3 7-16,0 0-4 15,0 0 5-15,0 0-1 0,0 0 1 16,0 0 2-1,0 0-6-15,0 0-3 0,0 0 0 16,16 0-1-16,17 0 0 16,22 0 0-16,26 0-1 15,28 0-1-15,33-5 2 16,28 1 8-16,17 4 11 16,4-1-12-16,-1 1-2 15,-12 0-6-15,-18 0 9 16,-25 0-10-16,-31 0 0 15,-33 0 3-15,-28 0 1 16,-21-3-3-16,-17 2 2 16,-5-4 12-16,0-2 27 15,-3-10 3-15,-19-4-33 16,-7-10-11-16,-9 0 2 0,0-5-2 16,-4 1 1-16,0 1-2 15,3 3 0-15,2 6-2 16,5 5 1-16,3 4 0 15,7 4 1-15,9 3 0 16,4 6 0-16,7 0 0 16,2 3-1-16,0 0 0 15,0 0-7-15,0 0-5 16,2 0 2-16,25 15 3 16,9 11 8-16,10 6-1 15,3 6 0-15,0 6 0 16,-4 4-3-16,-10 0 4 0,-6 1-2 15,-13-2 2 1,-11 1 2-16,-5 5-1 0,-23 1 1 16,-26 6 4-16,-16 0-3 15,-4-3-3-15,9-14-6 16,16-22-81-16,24-21-128 16</inkml:trace>
  <inkml:trace contextRef="#ctx0" brushRef="#br0" timeOffset="1.335E13">18076 3753 1073 0,'0'0'49'0,"0"0"-49"16,-172 26-10-16,72 41 10 16,-14 29 2-16,3 22 1 0,13 17 6 15,26 2-1-15,30-2 2 16,32-4-9-16,10-7 1 15,37-4 2 1,34-9 2-16,23-16-6 0,20-17-41 16,4-31-261-16,-9-22-233 15</inkml:trace>
  <inkml:trace contextRef="#ctx0" brushRef="#br0" timeOffset="1.335E13">18581 3892 952 0,'0'0'93'0,"0"0"-93"16,0 0-48-16,0 0 36 15,0 136 12-15,0-55 16 16,0 8-5-16,0 2 19 16,-4-4-8-16,-11-11 2 15,-3-8-8-15,0-10 1 16,4-8-2-16,4-11-1 0,5-10-8 16,3-9 6-1,2-8-5-15,0-4 6 0,2-6-6 16,34 2 2-16,20-4 3 15,19 0 4-15,8 0-9 16,-10 0-4-16,-11 0-3 16,-10-4-42-16,-8-4-184 15,-3-6-331-15</inkml:trace>
  <inkml:trace contextRef="#ctx0" brushRef="#br0" timeOffset="1.335E13">19508 4063 1133 0,'0'0'38'16,"0"0"-32"-16,0 0 39 0,0 0-45 16,0 0-6-1,0 0-14-15,0 112 20 0,-11-42 4 16,-4 2 3-16,-1-3 5 15,3-3-11-15,-1-7 6 16,6-6-6-16,3-8-2 16,3-14-14-16,2-11-52 15,0-16-213-15,0-4-97 16</inkml:trace>
  <inkml:trace contextRef="#ctx0" brushRef="#br0" timeOffset="1.335E13">19350 3882 969 0,'0'0'43'16,"0"0"-38"-16,0 0 39 16,0 0 25-16,0 0-22 15,0 0-32-15,-17-46-12 16,17 44-3-16,19-3-5 15,20 2 5-15,11-2-1 16,11 1 0-16,-1 3 1 16,2 1 2-16,-2 0-1 15,-2 0 2-15,-2 5-3 0,-4 20-2 16,-6 9 2-16,-4 12 6 16,-5 10-2-16,-4 6-4 15,-9 4 7-15,-10-3-6 16,-14-1 4-16,0-6 2 15,-25-2-3-15,-15-6 2 16,-7-6 0-16,0-7-1 16,5-6 4-16,6-6-7 15,3-6 4-15,4-4-4 16,2-5-1-16,5-4-2 16,6-2-4-16,5-2-43 15,2 0-7-15,-2 0-90 0,2 0-95 16,5-9-14-16</inkml:trace>
  <inkml:trace contextRef="#ctx0" brushRef="#br0" timeOffset="1.335E13">19896 4037 592 0,'0'0'105'0,"0"0"-86"15,0 0 34-15,27 159 35 16,-27-96-32-16,-14-1-12 15,-30-1 3-15,-16-4 0 16,-18-8-1-16,-13-11-13 16,0-12-16-16,3-17-6 15,14-9-3-15,17 0 1 16,16-23 3-16,19-19 0 16,15-13-3-16,7-17-6 0,36-11-3 15,29-5-4-15,17 8-10 16,7 16-21-16,1 20 19 15,-3 24 3-15,-10 20 13 16,-1 0 5-16,-9 28 9 16,-7 17 8-16,-16 6 1 15,-15 6-14-15,-17-3-2 16,-12 0-1-16,-18-5 3 16,-34-8 4-16,-16-5 7 15,-10-9-7-15,-2-11-1 16,9-15 1-16,13-1 2 15,10-17 10-15,17-24 5 16,14-14-9-16,15-8-20 16,2-6-1-16,23 7-4 15,22 8-8-15,11 10-34 0,11 10-87 16,11 6-214-16</inkml:trace>
  <inkml:trace contextRef="#ctx0" brushRef="#br0" timeOffset="1.335E13">20752 3864 558 0,'0'0'463'16,"0"0"-463"-16,-50 103 0 16,4-26 19-16,-8 11 47 15,-1 7-21-15,-1-1-10 16,12-6-17-16,4-5-10 15,9-15-3-15,10-17 2 0,5-12-3 16,10-17-4-16,3-14 1 16,3-6-1-16,0-2 13 15,0-18 25-15,11-24 26 16,16-20-59-16,12-16-3 16,3-11-1-1,7-9 0-15,4-8-2 0,-2-2-5 16,1 7 6-16,-1 17-10 15,-8 22 10-15,-6 21-1 0,-12 19 0 16,-14 17-2 0,-7 5 3-16,0 10-13 0,4 35-13 15,0 20 25-15,1 16 1 16,-2 9 9-16,2-6-7 16,-2-6 5-16,1-8-5 15,1-13-2-15,5-8-6 16,-6-12-56-16,-1-20-253 15</inkml:trace>
  <inkml:trace contextRef="#ctx0" brushRef="#br0" timeOffset="1.335E13">20505 4289 921 0,'0'0'266'0,"0"0"-262"0,0 0 0 15,0 0 30-15,0 0-32 16,171-10-2-16,-51-6-65 16,5-5-348-16</inkml:trace>
  <inkml:trace contextRef="#ctx0" brushRef="#br0" timeOffset="1.335E13">21465 3829 1075 0,'0'0'39'16,"0"0"-39"-16,0 0-24 16,0 0 24-16,-50 141 46 0,29-70-13 15,0 5-13-15,5-4-11 16,8-2-1-16,5-6-6 16,3-11 12-16,0-13-14 15,0-17-5-15,0-13-39 16,0-10-155-16,0-4-183 15</inkml:trace>
  <inkml:trace contextRef="#ctx0" brushRef="#br0" timeOffset="1.335E13">21338 3840 644 0,'0'0'68'0,"0"0"-5"15,0 0 104-15,0 0-114 0,135-61-23 16,-87 71-10-16,0 22-3 15,4 14 2-15,-3 15 5 16,-1 9-9-16,0 5 3 16,-15-2 18-16,-16-6-21 15,-17-9-9-15,-6-10-5 16,-38-4 5-16,-16-6-1 16,-12-7 7-16,-2-7-12 15,6-13-2-15,5-11-85 16,12 0-225-16,9-33-295 15</inkml:trace>
  <inkml:trace contextRef="#ctx0" brushRef="#br0" timeOffset="1.335E13">21824 3259 785 0,'0'0'67'0,"177"172"-17"16,-78-46 34-16,1 20-11 16,-11 15-26-16,-18 7-4 15,-29-2-17-15,-34-11-6 16,-22-10-7-16,-55-13-5 16,-31-3 5-16,-16-3-3 0,-2-8-10 15,4-8-1-15,9-20-90 16,16-21-389-16</inkml:trace>
  <inkml:trace contextRef="#ctx0" brushRef="#br0" timeOffset="1.335E13">5811 8074 888 0,'0'0'70'0,"0"0"-67"16,0 0 30-16,0 0 34 15,0 0-66-15,0 0 1 16,-54 192 39-16,25-78 0 16,4 3-7-16,6-1-8 15,5-4-5-15,10-8-13 0,4-15-1 16,0-22-3-1,0-19 0-15,0-15-4 0,4-20-9 16,2-13-114-16,-1-13-463 16</inkml:trace>
  <inkml:trace contextRef="#ctx0" brushRef="#br0" timeOffset="1.335E13">5435 8074 928 0,'0'0'41'0,"0"0"-35"15,0 0-4-15,126-77 8 0,-48 61-6 16,11 3-4-16,2 6-6 16,-6 4-55-16,-12 3-141 15,-23 5-155-15</inkml:trace>
  <inkml:trace contextRef="#ctx0" brushRef="#br0" timeOffset="1.335E13">5416 8941 29 0,'0'0'490'16,"0"0"-374"-16,0 0-35 0,0 0 8 15,0 0-4-15,181 51-53 16,-86-77-32-16,-5-9-189 15,-13-1-288-15</inkml:trace>
  <inkml:trace contextRef="#ctx0" brushRef="#br0" timeOffset="1.335E13">6079 8401 650 0,'0'0'110'0,"0"0"-65"15,0 0 68-15,0 0-16 16,154 43-40-16,-115 6-22 0,-4 7 1 16,-6 8-22-16,-9 1 4 15,-6-2-4-15,-8-1-5 16,-6-10-2-16,0-6-3 16,0-8 3-16,-15-11-1 15,1-12 0-15,-1-8-2 16,1-7-2-16,3 0 16 15,-3-25-6-15,6-14-5 16,8-14-1-16,0-13-6 16,0-8-4-16,27-4 1 15,8 7-15-15,10 13 2 16,6 16 8-16,-2 17 6 16,-2 19 1-16,-4 6-3 15,-10 23 4-15,-12 23 1 0,-9 10 4 16,-12 9-2-16,0 2 3 15,0-1-6-15,0-9 2 16,7-7-3-16,17-12 1 16,14-12-15-16,11-18-139 15,4-8-275-15</inkml:trace>
  <inkml:trace contextRef="#ctx0" brushRef="#br0" timeOffset="1.335E13">7138 8372 694 0,'0'0'197'0,"0"0"-119"0,0 0-65 16,0 0 15-16,-158 62 17 15,111-16-20-15,18-2-16 16,20-2-1-16,9 0-7 16,18-6 5-16,29-5 3 15,9-10-8-15,6-9 3 16,1-3 1-16,-10-4-3 15,-9 5-2-15,-8 5 1 16,-11 3-1-16,-9 5 2 16,-10 6 17-16,-6-1-3 15,-2 6 5-15,-34 0-6 16,-15 2-6-16,-14-2 4 16,3-5-9-16,2-9-4 0,10-13-28 15,15-7-119-15,8-11-285 16</inkml:trace>
  <inkml:trace contextRef="#ctx0" brushRef="#br0" timeOffset="1.335E13">7526 7932 997 0,'0'0'72'0,"113"73"-66"15,-61-4 24-15,-10 20 25 16,-9 22-19-16,-10 7-10 16,-12 4-4-16,-9-8-5 0,-2-5-5 15,0-11-4-15,-17-9-5 16,-8-14 0-16,-2-12-3 16,-6-18-43-16,-7-16-233 15,-3-25-573-15</inkml:trace>
  <inkml:trace contextRef="#ctx0" brushRef="#br0" timeOffset="1.335E13">7595 8560 902 0,'0'0'31'15,"0"0"-25"-15,136 64 50 0,-78-12 16 16,-2 9-14-1,-12 1-20-15,-13 0-14 0,-17-5-11 16,-14-6-5-16,0-7-3 16,-16-10-1-16,-7-12 8 15,4-12-5-15,3-10 3 16,3-5 19-16,6-34 0 16,7-20-16-16,0-14-9 15,13-19-2-15,21-6-2 16,3 2-2-16,9 9-14 15,0 25-22-15,3 20-71 0,-5 22-132 16,-5 15-79 0,-11 5-10-16</inkml:trace>
  <inkml:trace contextRef="#ctx0" brushRef="#br0" timeOffset="1.335E13">8234 8476 280 0,'0'0'181'0,"0"0"-20"15,0 0-2-15,0 115-31 16,-11-69-27-16,3 8-18 15,-2 2-22-15,4-2-9 16,-1-2-16-16,7-6-13 16,0-13-13-16,0-3 0 15,2-17-6-15,14-5 4 16,6-8-8-16,5 0 5 16,4-28 3-16,0-12-5 0,0-12-2 15,0-10 2-15,-1-4-4 16,3-2 2-16,10 2-1 15,1 15 0-15,-4 15 1 16,-11 15-2-16,-17 14 0 16,-10 7-2-16,-2 20-8 15,0 24 10-15,0 14 1 16,0 5 1-16,-7-3 2 16,7-6-3-16,0-10-2 15,22-16-45-15,11-16-217 16,4-12-541-16</inkml:trace>
  <inkml:trace contextRef="#ctx0" brushRef="#br0" timeOffset="1.335E13">9069 8388 324 0,'0'0'365'16,"0"0"-287"-16,0 0-51 15,0 0 80-15,0 0-27 16,119-75-58-16,-101 68-3 15,-1-2-6-15,-3 1 10 16,-10-2-5-16,-1 0 13 16,-3 1 2-16,0-2-18 15,-15 4-4-15,-15 7-11 16,-10 0 0-16,-11 14 0 16,-5 26 6-16,-2 6-1 15,4 11 5-15,12 1 3 0,9 3 9 16,13-1-13-16,13-6-1 15,7-5-7-15,11-13-1 16,30-10 3-16,14-14-3 16,7-12-27-16,4-11-170 15,-2-25-339-15</inkml:trace>
  <inkml:trace contextRef="#ctx0" brushRef="#br0" timeOffset="1.335E13">9682 7803 299 0,'0'0'430'16,"0"0"-324"-16,0 0 19 0,0 0-91 15,0 0-9-15,8 114 42 16,-16-24-7-16,-3 18-19 16,-1 8-7-16,0 3-3 15,1-13-15-15,7-18-11 16,4-15-1-16,0-19-4 15,0-18-24-15,2-21-69 16,2-15-234-16,-4-1-252 16</inkml:trace>
  <inkml:trace contextRef="#ctx0" brushRef="#br0" timeOffset="1.335E13">9433 8434 677 0,'0'0'156'0,"0"0"-152"15,0 0 2-15,0 0 47 16,158-4-4-16,-78 0-38 16,10-2-5-16,3-2 1 15,-4-3-6-15,-11 2 3 16,-16 0 30-16,-17 6 11 16,-20 1 16-16,-14 2-6 15,-7 0-25-15,-4 8-21 16,0 18 3-16,0 6 9 15,0 4-2-15,-4 0-2 16,-7-3-5-16,2-4-8 16,2-6 0-16,5-4-8 0,2-7-2 15,0-12-84-15,0 0-178 16,11-12-324-16</inkml:trace>
  <inkml:trace contextRef="#ctx0" brushRef="#br0" timeOffset="1.335E13">10206 7917 670 0,'0'0'138'0,"0"0"-71"0,0 0 21 15,0 0-4-15,0 0-84 16,0 0-15-16,29-32 4 0,-2 55-347 16</inkml:trace>
  <inkml:trace contextRef="#ctx0" brushRef="#br0" timeOffset="1.335E13">10732 8193 727 0,'0'0'65'16,"0"0"5"-16,0 0 31 16,125 135-7-16,-93-91-22 15,-9 2-31-15,-9-4-18 16,-12-3-9-16,-2-6 5 0,-14-3-3 15,-21-5 5 1,-9-12-6-16,-6-7-4 0,0-6-3 16,5-5-3-16,9-22 5 15,7-13-10-15,9-6 5 16,9-10-5-16,11-8-4 16,0-4-20-16,18-6-72 15,18 9-118-15,1 7-364 16</inkml:trace>
  <inkml:trace contextRef="#ctx0" brushRef="#br0" timeOffset="1.335E13">11120 8055 548 0,'0'0'62'0,"0"0"16"16,107 117 37-16,-76-64 24 15,-9 10-52-15,-2-1-27 0,-11-2-13 16,-9-7-12-16,0-6-1 15,0-10-11-15,-13-8 2 16,-7-9-15-16,-3-6 9 16,6-6-8-16,5-8-4 15,1 0-3-15,5-5 5 16,-3-26 0 0,4-13-5-16,5-14-2 0,0-15-3 15,3-9 2-15,23-8-2 16,7 10-7-16,6 13-7 15,1 22 14-15,-1 21-5 16,0 16 3-16,-6 8-3 16,1 18 2-16,-5 29-6 0,0 18 10 15,-8 13 3-15,-5 0 1 16,-5-1 6-16,-6-11 0 16,-5-12 0-16,0-10 2 15,0-14-6-15,-7-7-6 16,3-14 1-16,-3-5-1 15,5-4-7-15,-5-5-43 16,-4-28-211-16</inkml:trace>
  <inkml:trace contextRef="#ctx0" brushRef="#br0" timeOffset="1.335E13">12202 7213 985 0,'0'0'79'0,"0"0"-62"0,0 0 15 15,0 0-18-15,0 0-12 16,0 0 8-16,3 178 23 16,-3-88-9-16,0 4-1 15,0 3 2-15,0-1-17 16,0-4 9-16,0-11 3 16,11-15-15-16,0-16-3 15,5-12 1-15,8-11 1 0,11-14 2 16,19-9-2-1,13-4-3-15,18-4-1 0,8-18-85 16,1-5-100-16,-3 2-135 16,-12-1 72-16,-17-1-69 15</inkml:trace>
  <inkml:trace contextRef="#ctx0" brushRef="#br0" timeOffset="1.335E13">13025 7872 428 0,'0'0'193'15,"0"0"-10"-15,0 0 8 16,0 0-55-16,0 0-64 15,0 0-55-15,-4-22-12 16,-8 63 1-16,-1 4 27 16,2 4-11-16,4-2-10 15,2 3-9-15,5-1-1 0,0-5-2 16,0-10 0-16,2-17-55 16,15-17-155-16,-2 0-481 15</inkml:trace>
  <inkml:trace contextRef="#ctx0" brushRef="#br0" timeOffset="1.335E13">13038 7466 239 0,'0'0'842'16,"0"0"-778"-16,0 0-48 16,0-105 22-16,0 101-1 15,0 4-37-15,0 0-15 16,31 2-50-16,21 13-75 0,12-3-268 15</inkml:trace>
  <inkml:trace contextRef="#ctx0" brushRef="#br0" timeOffset="1.335E13">13509 7405 679 0,'0'0'280'0,"0"0"-197"16,0 0-44-16,0 0-15 15,0 0-6-15,0 0 31 16,-135 112-19-16,91-68-16 15,9-3 0-15,10-5-11 16,14 0 3-16,8-6-6 16,3-6 0-16,10-2 0 15,23-8 3-15,9 2 2 0,7-2 0 16,2 2-4 0,-2 2-1-16,-7 3 0 0,-3 0 0 15,-8 2 1-15,-9-3 0 16,-10-1 2-16,-12-2-2 15,0-1 1-15,-29 0 2 16,-14-6-1-16,-2-2 1 16,10-8-4-16,8 0-9 15,14-13-46-15,13-15-99 16,0-8-152-16,7-9 40 16,22-12-16-16</inkml:trace>
  <inkml:trace contextRef="#ctx0" brushRef="#br0" timeOffset="1.335E13">13956 7258 722 0,'0'0'162'0,"0"0"-104"15,0 0-16-15,0 0 18 16,110 164-22-16,-110-94 5 16,0 5-20-16,-3 4-2 15,-4-1-4-15,5-3-10 16,2-10-1-16,0-11-5 15,7-14-1-15,15-16-8 16,5-13-91-16,2-11-175 16,2-5-153-16</inkml:trace>
  <inkml:trace contextRef="#ctx0" brushRef="#br0" timeOffset="1.335E13">13885 7574 786 0,'0'0'133'0,"0"0"-70"0,0 0 34 15,0 0-33-15,0 0-47 16,0 0-16-16,-29 22 6 16,114-21-1-16,19-1-6 15,8-4-149-15</inkml:trace>
  <inkml:trace contextRef="#ctx0" brushRef="#br0" timeOffset="1.335E13">15984 6856 531 0,'0'0'262'0,"0"0"-243"16,-121 10-11-16,65 34 84 15,-2 28 1-15,3 20-36 16,4 20-1-16,9 11-5 16,-1 1-18-16,10-5-13 15,6-10-7-15,14-9-8 16,11-14-4-16,2-19 0 16,13-14-1-16,20-19-18 15,12-16-118-15,13-16-242 0,11-2-156 16</inkml:trace>
  <inkml:trace contextRef="#ctx0" brushRef="#br0" timeOffset="1.335E13">16792 6988 762 0,'0'0'90'0,"0"0"-51"16,0 0 39-16,0 0-37 15,0 0-29-15,-19 125 60 16,-4-46-19-16,-6 4-13 16,2-1-1-16,0-6-10 0,8-7-13 15,1-10-6-15,5-10-7 16,3-10 0-16,6-14-1 15,4-9-2-15,0-6-2 16,0-10-4-16,0 0-25 16,0-12-24-16,0-24-376 15,0-10-232-15</inkml:trace>
  <inkml:trace contextRef="#ctx0" brushRef="#br0" timeOffset="1.335E13">16491 6930 216 0,'0'0'657'16,"0"0"-571"-16,0 0-51 15,0 0 9-15,0 0-21 16,118-46-20-16,-48 46-3 16,1 0 0-16,-2 0-40 15,-11 0-172-15,-18 16-275 16</inkml:trace>
  <inkml:trace contextRef="#ctx0" brushRef="#br0" timeOffset="1.335E13">16360 7592 432 0,'0'0'167'0,"0"0"-37"15,0 0-22-15,0 0-17 16,0 0-27-16,0 0-31 15,129 96-20-15,-67-96-13 16,4 0-24-16,1-18-323 16</inkml:trace>
  <inkml:trace contextRef="#ctx0" brushRef="#br0" timeOffset="1.335E13">17505 6982 618 0,'0'0'127'0,"0"0"-80"0,0 0 91 16,0 0-33-16,0 0-87 15,0 0-6-15,-75 96 17 16,35-20-2-16,-1 3-9 16,3-1 13-16,1-3-12 15,3-4 5-15,10-12-10 16,9-14-2-16,7-6-3 15,8-13-4-15,0-8 4 16,12-6-5-16,17-7 5 16,9-5 1-16,8 0-3 15,6-4-6-15,-3-11 0 16,-3-3-1-16,-8-2 2 0,-13 2-2 16,-9-1-14-16,-12-1-55 15,-4-3-199-15,0-6-452 16</inkml:trace>
  <inkml:trace contextRef="#ctx0" brushRef="#br0" timeOffset="1.335E13">17773 6603 781 0,'0'0'78'16,"0"0"-65"-16,0 0-13 0,133-8 48 16,-77 48 26-16,6 22-36 15,1 19-8-15,-3 17 6 16,-6 20 3-16,-12 12-7 16,-11 9-3-16,-19 3 3 15,-12-5-10-15,-34-7-10 16,-30-5 5-16,-17-8-16 15,-8-5 0-15,-7-7-1 16,7-11-33-16,10-19-108 16,13-25-369-16</inkml:trace>
  <inkml:trace contextRef="#ctx0" brushRef="#br0" timeOffset="1.335E13">3000 8608 359 0,'0'0'37'0,"0"0"-17"15,0 0 24-15,0 0 49 0,0 0-39 16,0 0 1-16,-71-68 32 16,67 65 0-16,4 3-16 15,0 0-21-15,0 0-49 16,-4 17-1-16,-8 29 0 16,1 25 12-16,-2 23 25 15,-1 17-4-15,3 16 2 16,5 12-8-16,6 7 2 15,0 6-11-15,0 9 2 16,0 1-4-16,0-7-1 16,9-7-2-16,-5-10-4 15,0-8 10-15,-2-2-5 16,-2-11-4-16,5-6-2 0,-5-11 1 16,3-9-9-1,1-10 10-15,-4-4-2 0,0-9 2 16,0-6-6-16,0-9 2 15,0-4 3-15,0-6-5 16,0-6 2-16,0-1-2 16,-4-4 4-16,-1-7-2 15,2-5-2-15,-1-8 0 16,4-4-2-16,0-3-2 16,0-4 2-16,0-1 1 15,0 0 2-15,0 0-2 16,0 0 0-16,0 0-3 0,2 0 1 15,21 0 0 1,10 0 11-16,19 0-2 0,14 0 0 16,14-12-4-16,11 2 1 15,6 0-1-15,1-1-1 16,-7 6 3-16,-7 0-3 16,-10 4-2-16,-9-3-2 15,-9 2 2-15,-10-2 1 16,-3 0 6-16,-10-2-7 15,-6-1 1-15,-5 4 2 16,-4-2-4-16,-5 0 3 16,-1 1-1-16,-6-1-2 15,1 1 0-15,-3 0 0 0,-2 3 0 16,-2-4 6 0,2 1-5-16,-2-1 3 0,0-8-6 15,0-6 0-15,-11-7-4 16,-9-5 2-16,-4-1 2 15,2 3 0-15,-1 4 5 16,6 5-10-16,1 2 10 16,5 4-4-16,-1 3-1 15,8 6 0-15,2 3 0 16,2 2 0-16,0 0-1 16,0 0-5-16,0 0-2 15,0 0-1-15,14 0-4 16,17 0 11-16,15 0 2 0,6 12 1 15,-4 0 0-15,-5 2-1 16,-12 1 0-16,-6 6-4 16,-10 0 3-16,-8 0-5 15,-7 8 6-15,0-4-4 16,-7 7 3-16,-17 3-4 16,-8-1 7-16,-1-1-4 15,2-5-31-15,6-15-68 16,12-13-274-16</inkml:trace>
  <inkml:trace contextRef="#ctx0" brushRef="#br0" timeOffset="1.335E13">5452 10531 749 0,'0'0'177'16,"0"0"-48"-16,0 0-115 16,0 0-14-16,0 0 0 15,12 157 40-15,2-51 15 16,-7 8-25-16,-7-1-13 15,0-3 2-15,0-4-2 16,-7-1-5-16,-3-11-11 0,0-12 3 16,6-16 0-16,4-17-4 15,0-18-2-15,0-11-47 16,0-17-96-16,0-3-131 16,-7-33 107-16,-11-21-454 15</inkml:trace>
  <inkml:trace contextRef="#ctx0" brushRef="#br0" timeOffset="1.335E13">5296 10772 588 0,'0'0'172'15,"33"-121"-54"-15,9 73-33 16,14 2-28-16,22 7-11 0,14 0-27 16,8 9-16-16,2 10-3 15,-11 12-9-15,-10 8-137 16,-23 5-200-16,-27 31-97 15</inkml:trace>
  <inkml:trace contextRef="#ctx0" brushRef="#br0" timeOffset="1.335E13">5503 11132 842 0,'0'0'124'16,"0"0"-105"-16,0 0-8 0,0 0-4 15,0 0 7-15,0 0-3 16,158-33 3-16,-58 5-14 16,5 0-13-16,-7 6-207 15,-12 2-192-15</inkml:trace>
  <inkml:trace contextRef="#ctx0" brushRef="#br0" timeOffset="1.335E13">6305 10917 585 0,'0'0'249'0,"0"0"-172"15,0 0-43-15,0 0 45 16,0-110-13-16,0 109-21 16,0 1-45-16,0 14-7 15,0 26 2-15,0 14 5 16,0 7 10-16,0 1-7 15,9-4 0-15,-1-6 3 16,9-6-6-16,0-8 1 16,5-10 1-16,5-12 3 15,4-12 0-15,3-4 1 0,3-11 4 16,2-22 1 0,1-15-6-16,-3-7-2 0,-3-4 1 15,-5-7-2-15,-7 8 1 16,-7 9 4-16,-7 15-3 15,-4 14 3-15,-4 11-2 16,0 4-5-16,0 5 0 16,0 0-17-16,0 0-89 15,0 2-339-15</inkml:trace>
  <inkml:trace contextRef="#ctx0" brushRef="#br0" timeOffset="1.335E13">6918 10776 822 0,'0'0'135'0,"0"0"-122"15,0 0 34-15,0 0 21 16,133-12-32-16,-93 44-8 16,1 12-8-16,-10 9-6 15,-9 3-7-15,-6 2-3 16,-12 0 4-16,-4-4-4 15,0-5-1-15,-9-10 7 16,-7-7-4-16,3-12-3 16,2-10-2-16,6-10 7 15,-1 0 2-15,-1-10 13 16,5-28-9-16,2-15-13 0,0-14-1 16,9-8 0-16,20 2-2 15,9 9 2-15,9 12-4 16,-1 15 0-16,-1 17 3 15,-3 14-2-15,-8 6 3 16,-8 0 1-16,-5 20-1 16,-8 12 0-16,-2 8 2 15,-4 2-2-15,4 0-1 16,7-3 1-16,8-11-46 16,8-11-257-16,6-14-323 15</inkml:trace>
  <inkml:trace contextRef="#ctx0" brushRef="#br0" timeOffset="1.335E13">7947 10854 850 0,'0'0'59'0,"0"0"-57"16,0 0 23-16,0 0-2 15,0 0-19-15,0 0-1 16,58-104-1-16,-58 88 1 15,0 2 0-15,0 0 2 16,-11 8 2-16,-7 5 4 16,-9 1-2-16,-4 2-2 15,-5 25 9-15,1 9 15 16,-1 7 0-16,7 10-9 0,5-1-4 16,15 3-6-1,9-10-7-15,13-2-1 0,36-9-1 16,18-12-3-16,13-14-97 15,3-8-378-15</inkml:trace>
  <inkml:trace contextRef="#ctx0" brushRef="#br0" timeOffset="1.335E13">8508 10208 932 0,'0'0'139'0,"0"0"-117"0,0 0-20 16,0 0 15-16,0 118 31 16,0-39-19-16,0 7-1 15,0 5-8-15,-4-5-5 16,2-4-10-16,2-4-3 16,0-7-2-16,0-9-25 15,11-15-128-15,-6-16-310 16</inkml:trace>
  <inkml:trace contextRef="#ctx0" brushRef="#br0" timeOffset="1.335E13">8250 10937 783 0,'0'0'235'0,"0"0"-210"15,0 0-14 1,0 0-6-16,0 0-3 0,0 0-2 15,163-38-7-15,-89 17-28 16,-1-3-32-16,-2-4 27 16,-5 2 29-16,-3 0 11 15,-12 3 41-15,-9 10 27 16,-15 3-2-16,-13 6 1 16,-5 4-38-16,-5 0-17 15,-2 10-6-15,0 12 3 0,-2 2-2 16,0 3 1-16,0 3-5 15,0-3-3-15,0-4-20 16,0-11-302-16</inkml:trace>
  <inkml:trace contextRef="#ctx0" brushRef="#br0" timeOffset="1.335E13">8890 10237 1064 0,'0'0'103'0,"0"0"-100"16,0 0-3-16,0 0-15 15,0 0-24-15,0 0-243 16,137 54-323-16</inkml:trace>
  <inkml:trace contextRef="#ctx0" brushRef="#br0" timeOffset="1.335E13">9258 10457 609 0,'0'0'269'16,"0"0"-206"-16,0 0 16 16,0 0-14-16,75 121-17 15,-64-81-16-15,-4 1-21 16,-7 1 3-16,0 1-8 16,-2-3-4-16,-23-4 8 0,-4-6 9 15,-4-6-14 1,0-8 9-16,3-7-8 0,1-9-6 15,5-5 15-15,1-29 5 16,6-19-12-16,1-10-8 16,12-5-1-16,4 4-4 15,0 9-37-15,24 19-67 16,14 16-232-16,2 12 70 16,1 8-95-16</inkml:trace>
  <inkml:trace contextRef="#ctx0" brushRef="#br0" timeOffset="1.335E13">9445 10539 519 0,'0'0'185'0,"0"0"-36"16,0 0-30-16,0 0-24 15,139 64-42-15,-114-34-27 0,-7 9-5 16,-3 2-2 0,-6 6-5-16,-9 0-2 0,0 4 5 15,0-5-7-15,0-6 2 16,-13-3-7-16,-3-11 1 15,5-9-3-15,3-10 0 16,3-7-2-16,3 0 7 16,-3-16 10-16,5-23-15 15,0-11-3-15,5-12-1 16,26-6 1-16,11-6-3 16,12 2-1-16,11 8 4 15,3 13 0-15,-3 17-1 0,-5 14-3 16,-13 14 3-16,-11 6 2 15,-15 4 2-15,-4 26-1 16,-13 7 8-16,-4 9-4 16,0 2 5-16,-7 0-7 15,-9 0 0-15,8-2-1 16,8-4-3-16,0-10-51 16,18-14-254-16</inkml:trace>
  <inkml:trace contextRef="#ctx0" brushRef="#br0" timeOffset="1.335E13">11506 10110 592 0,'0'0'308'0,"0"0"-200"16,0 0-79-16,0 0-2 15,0 0-12-15,-10 152 72 16,6-59-39-16,-1 3-14 16,-1 0 0-16,-4-7-14 15,2-7-11-15,-1-7-4 16,0-10-2-16,4-9-3 15,3-13-40-15,0-18-144 16,-9-17-326-16</inkml:trace>
  <inkml:trace contextRef="#ctx0" brushRef="#br0" timeOffset="1.335E13">11329 10199 126 0,'0'0'531'0,"0"0"-438"15,138-121-65-15,-76 99 47 16,3 9 28-16,-3 13-42 16,-6 0-23-16,-9 7-17 15,-11 27 21-15,-11 10-13 16,-21 9-9-16,-4 4 6 16,-27 4-8-16,-22-3 7 15,-12-2-11-15,4-6-8 0,4-6-5 16,15-8 0-16,18-11-1 15,11-7 0-15,9-8-3 16,0-6 1-16,22-4-1 16,16 0 1-16,2 0-1 15,0-8 1-15,-5 3 1 16,-4 5 0-16,-4 0-3 16,-6 14 4-16,-6 13 0 15,-3 4-3-15,-12 4 3 16,0-1 5-16,-12-2-1 15,-22-3 5-15,-10-4-9 16,-5-2 3-16,7-9-2 16,6-5-1-16,10-9-36 15,17-2-253-15</inkml:trace>
  <inkml:trace contextRef="#ctx0" brushRef="#br0" timeOffset="1.335E13">11933 9771 1008 0,'0'0'71'15,"0"0"-64"-15,0 0 12 16,69 183 40-16,-58-88 21 16,0 6-35-16,-4 7-8 15,-4-1-14-15,-3-4 0 16,0-8-13-16,0-12-8 0,0-16-2 15,0-14-8 1,0-18-56-16,0-18-125 0,12-17-281 16</inkml:trace>
  <inkml:trace contextRef="#ctx0" brushRef="#br0" timeOffset="1.335E13">12401 10221 763 0,'0'0'142'16,"0"0"-88"-16,0 0 21 16,98 111-4-16,-87-68-25 15,-5 0-4-15,-6-6-11 16,0-3-7-16,0-4 8 0,-6-7-10 16,-19-3-2-16,-6-8-8 15,-4-7-4-15,-3-5-4 16,0-1 5-16,7-30-2 15,8-15-4-15,15-14-3 16,8-10-8 0,0-4-33-16,21 9-55 0,22 14-112 15,9 13-180-15</inkml:trace>
  <inkml:trace contextRef="#ctx0" brushRef="#br0" timeOffset="1.335E13">12717 10153 500 0,'0'0'156'0,"0"0"-33"16,0 0-3-16,0 0-39 0,0 0-22 16,0 0-24-16,92 9-19 15,-68-27-8-15,3-4-1 16,-7-1 3-16,-4-2 0 16,-10 5 2-16,-6 4 3 15,0 10-9-15,-6 6-6 16,-21 0-3-16,-6 25 3 15,-5 18 2-15,-1 10 6 16,8 9-1-16,6 2 6 16,10 0-4-16,15-6 5 15,0-6-8-15,27-10-3 16,25-8 2-16,14-7-1 0,10-9-1 16,2-13-3-16,-2-5 0 15,-10 0-2-15,-10-23 2 16,-9-14 2-16,-13-8-2 15,-5-14-9-15,-12-9 6 16,-5-10 2-16,-6-7-8 16,-4 0 6-16,-2 0 2 15,0 11 1-15,0 17 1 16,3 25 0-16,-1 18 13 16,-2 14-3-16,0 14-11 15,0 36 7-15,0 23 2 0,-15 10 26 16,-4 4-4-16,-1 1-12 15,1-3-8-15,5-9-5 16,7-7-6-16,7-18 0 16,0-14-14-16,18-19-57 15,11-18-36-15,7 0-140 16,2-29-127-16</inkml:trace>
  <inkml:trace contextRef="#ctx0" brushRef="#br0" timeOffset="1.335E13">13694 9737 428 0,'0'0'180'16,"0"0"-34"-16,0 0-20 15,0 0-64-15,0 0 28 16,46 110-34-16,-67-45-12 0,-14-3-22 16,-5-2-1-16,-9-10 6 15,-2-3-9-15,-5-6-5 16,5-9-8-16,9-7-5 15,13-11 2-15,18-10 0 16,11-2-1-16,0 2 4 16,19 4-1-16,26 7 1 15,13 10 8-15,7 8-1 16,4 7-4-16,-5 1 1 16,-1-1-8-16,-14-6 1 15,-13-4-2-15,-14-3-17 0,-18-11-68 16,-4-15-526-16</inkml:trace>
  <inkml:trace contextRef="#ctx0" brushRef="#br0" timeOffset="1.335E13">14783 9106 417 0,'0'0'631'0,"0"0"-540"16,0 0-80-16,0 0 6 0,0 0-10 16,0 0 6-16,87 151 47 15,-52-65-26-15,-8 3-13 16,-10 0-14-16,-7-3 6 16,-10-2-4-16,0-4-3 15,0-1-6-15,-14-11 0 16,3-12-16-16,1-18-84 15,0-26-237-15</inkml:trace>
  <inkml:trace contextRef="#ctx0" brushRef="#br0" timeOffset="1.335E13">14649 9210 970 0,'0'0'100'0,"0"0"-67"0,138-109-8 15,-64 91 15-15,18 14-3 16,16 4-3-16,10 34 2 16,3 25-11-16,-13 18-5 15,-18 18-12-15,-18 11 3 16,-30 9-6-16,-29 2 3 16,-13 7-6-16,-53-2 1 15,-32-6-3-15,-31-11 9 0,-18-20-5 16,-8-16-1-1,12-19-3-15,23-21-3 0,27-22-2 16,27-7-27-16,30-36-87 16,23-33-262-16</inkml:trace>
  <inkml:trace contextRef="#ctx0" brushRef="#br0" timeOffset="1.335E13">15670 9645 1017 0,'0'0'134'0,"0"0"-112"16,0 0-19-16,108 120 1 16,-96-52 25-16,-8 6-2 15,-4 5-12-15,0-5 0 16,0-6-12-16,0-8-2 0,0-11-1 16,-4-12-40-1,2-23-169-15,2-14-323 0</inkml:trace>
  <inkml:trace contextRef="#ctx0" brushRef="#br0" timeOffset="1.335E13">15950 9206 1101 0,'0'0'129'16,"0"0"-81"-16,0 0-17 15,0 0-19-15,0 0-8 16,0 0-4-16,47-74-52 0,0 108-53 15,20 6-412-15</inkml:trace>
  <inkml:trace contextRef="#ctx0" brushRef="#br0" timeOffset="1.335E13">16607 9381 1066 0,'0'0'74'15,"0"0"-58"-15,-142 7 23 16,91 26-2-16,3 11-1 16,9 10-17-16,12 3 3 15,12 6-13-15,10-1 0 0,5 2-8 16,9-4-1 0,20-11 3-16,4-16 1 0,1-18-2 15,5-15-1-15,4-13 3 16,2-28-4-16,4-20 0 15,-5-11-5-15,1-4-6 16,4 2 3-16,2 6 4 16,1 12 3-16,-10 16 2 15,-13 18 0-15,-16 16-1 16,-9 6 2-16,-4 7-2 16,0 28-1-16,0 11 1 15,10 4 1-15,11-2 1 16,26-3-2-16,16-10-10 0,12-7-164 15,12-16-592-15</inkml:trace>
  <inkml:trace contextRef="#ctx0" brushRef="#br0" timeOffset="1.335E13">17666 9326 74 0,'0'0'894'15,"0"0"-765"-15,0 0-71 16,-132-52-10-16,84 71-3 15,-6 20-14-15,8 14-19 16,3 5 4-16,11 2-13 16,12-2 0-16,14-1-3 15,6-6 1-15,4-7 0 16,27-12-1-16,8-14 0 0,1-16 5 16,-1-2-2-16,2-20 1 15,1-13-2 1,0-3 0-16,1 7-1 0,-5 11-1 15,-7 10 0-15,-9 8-3 16,-9 8 1-16,-4 31 0 16,-7 18-1-16,-2 18 3 15,0 11 0-15,-2 10 0 16,-15 0 0-16,-4 2 0 16,-3 0 1-16,-3-9-1 15,-4-9 0-15,-3-14 0 16,1-18 2-16,0-22-2 0,1-16-2 15,8-10 2 1,6-25-41-16,7-30-179 0,8-19-373 16</inkml:trace>
  <inkml:trace contextRef="#ctx0" brushRef="#br0" timeOffset="1.335E13">17804 9635 700 0,'0'0'151'0,"143"14"-61"15,-70 26-19-15,-8 10 3 16,-10 7-3-16,-10 4-29 0,-11-2-22 16,-13-3 1-1,-7-4-5-15,-12-10-3 0,-2-7 2 16,0-12 2-16,-8-10-2 16,-17-13-4-16,-2 0 18 15,-2-29-10-15,7-17-4 16,11-20-11-16,11-14 9 15,0-7-9-15,6-3-1 16,19 8-3-16,13 16-6 16,13 16-56-16,14 16-103 15,12 15-437-15</inkml:trace>
  <inkml:trace contextRef="#ctx0" brushRef="#br0" timeOffset="1.335E13">18901 9585 1009 0,'0'0'149'0,"0"0"-104"16,-119-22 35-16,76 22-13 16,3 0-25-16,3 12-23 15,-1 20-4-15,7 6 4 16,2 10 0-16,6 4-8 16,10 3-6-16,6-4 0 15,7-2-5-15,0-9 0 16,16-8 2-16,9-10-1 15,4-10 1-15,4-12-1 16,5 0-1-16,6-20 0 16,-1-20-1-16,-1-10-6 15,-7-4-2-15,-1 1 3 16,-7 13 4-16,-7 16 1 0,-9 12-3 16,-7 12 4-16,-4 0-5 15,0 36-4-15,0 18 9 16,0 15 0-16,0-1 1 15,-2-4-1-15,2-8 0 16,0-12-19-16,4-11-80 16,12-20-66-16,-1-13-278 15</inkml:trace>
  <inkml:trace contextRef="#ctx0" brushRef="#br0" timeOffset="1.335E13">19121 9472 475 0,'0'0'106'0,"0"0"-58"16,0 0 41-16,116-47 36 0,-87 87-26 16,-5 16-22-16,-4 4-36 15,-9 4 2-15,-6-4-10 16,-5-2 0-16,0-6-6 16,0-8 5-16,0-13-9 15,-3-12-6-15,1-12-13 16,2-7 4-16,0 0 3 15,0-26 10-15,0-14-21 16,0-7-6-16,16-7-8 16,7 0 2-16,-2 2 1 15,6 8-2-15,2 12 13 16,0 14-5-16,0 12 2 16,-4 6 1-16,-3 4-6 0,-2 23 8 15,-6 4 1-15,-4 3-1 16,-5-2 0-16,-5 0 3 15,0-9 0-15,0-4-3 16,0-7 6-16,0-7-2 16,0-5 2-16,0 0 2 15,0-19 15-15,0-17-16 16,0-8-6-16,4 0 1 0,16 1-2 16,5 4 3-1,0 10-3-15,-4 11 0 0,-2 13-3 16,-6 5 4-16,-4 5-1 15,-4 24 0-15,-5 5 6 16,0 0-3 0,0 3-3-16,-8-4 0 0,6-5-32 15,2-10-261-15</inkml:trace>
  <inkml:trace contextRef="#ctx0" brushRef="#br0" timeOffset="1.335E13">20702 9016 1087 0,'0'0'60'16,"0"0"-58"-16,-162 59 10 15,91 12 48-15,13 19-14 16,11 18-18-16,13 9-9 15,14 3-8-15,11 0-7 16,9-6-1-16,29-7-3 16,46-17-26-16,22-14-68 15,14-20-77-15,3-19-243 16</inkml:trace>
  <inkml:trace contextRef="#ctx0" brushRef="#br0" timeOffset="1.335E13">21207 9182 897 0,'0'0'115'0,"0"0"-81"16,0 0-26-16,50 105 59 16,-43-34-4-16,-2 14-16 15,-5-2-17-15,0-4-7 16,0-8-4-16,0-8-15 15,0-15 7-15,0-11-4 16,0-19-6-16,0-13 2 16,0-5 0-16,0-11 7 15,0-29 6-15,-5-19-15 0,-2-13 0 16,3-8 0 0,4-11-1-16,0-4 0 0,0-4 0 15,23 3 0-15,10 8-1 16,9 15-5-16,7 15 2 15,3 18-12-15,1 13-1 16,-2 14-17-16,-5 13-30 16,-9 0-52-16,-20 21-237 15,-17 16-162-15</inkml:trace>
  <inkml:trace contextRef="#ctx0" brushRef="#br0" timeOffset="1.335E13">21273 9404 641 0,'0'0'136'0,"0"0"-52"0,0 0 22 16,0 0-19-16,0 0-14 16,0 0-34-16,73 40-27 15,12-47-9-15,7-12-6 16,-1-5-36-16,-4-3-203 16,-7-8-85-16</inkml:trace>
  <inkml:trace contextRef="#ctx0" brushRef="#br0" timeOffset="1.335E13">22015 9150 601 0,'0'0'176'0,"0"0"-128"16,0 0-1-16,0 0 90 15,-6 149-33-15,-4-80-47 16,6 3-19-16,4 3-2 0,0-8-2 16,8-2-11-16,11-13-12 15,-1-9-8-15,-7-14 8 16,-5-13-9-16,-4-11-2 15,-2-5 2-15,0-7 2 16,0-27-4-16,0-16-27 16,0-16-13-16,0-10 11 15,0-8-11-15,0-6-36 16,21-1 42-16,8 4 19 16,8 12-11-16,11 14 1 15,2 22 7-15,0 17 9 16,-4 15 9-16,-10 7 0 0,-4 10 0 15,-9 20 10-15,-4 9 20 16,-9 3 2-16,-7 2 6 16,-3-2-8-16,0-3 1 15,-16-8-11-15,-8-7-6 16,1-6-1-16,4-6-6 16,5-6-3-16,7-6-1 15,7 0-1-15,0 0 7 16,0-22-9-16,23-6-2 15,4 4-14-15,0 7 2 16,-1 8 1-16,-2 9 12 16,-6 0-3-16,-2 14 3 15,-5 19 1-15,-2 4 1 0,-5 9 4 16,-4 2 5 0,0 1 1-16,-22-4 3 0,-16-6 1 15,-8-5 3-15,-6-8-1 16,-2-6-13-16,6-4-4 15,12-10 0-15,16-6-50 16,14 0-99-16,6-32-272 16</inkml:trace>
  <inkml:trace contextRef="#ctx0" brushRef="#br0" timeOffset="1.335E13">22884 8937 678 0,'0'0'110'0,"9"149"8"0,-7-61-62 15,3-5 48-15,1 3-20 16,5-7-42-16,3-8-20 16,-3-13-17-16,-5-12 1 15,-1-17-6-15,-5-10-4 16,0-15-39-16,-2-4-218 15,-18-30-240-15</inkml:trace>
  <inkml:trace contextRef="#ctx0" brushRef="#br0" timeOffset="1.335E13">22757 8855 273 0,'0'0'287'15,"0"0"-217"-15,0 0-27 16,156-42 80-16,-102 48-12 15,-4 24-47-15,4 16-14 16,-9 10-2-16,-9 11-4 16,-12 1-5-16,-15 2-6 15,-9-4-14-15,0-4-13 16,-7-8-1-16,-15-5-4 16,-7-10 0-16,-7-8-1 15,-9-12-21-15,-3-14-143 16,-2-5-258-16</inkml:trace>
  <inkml:trace contextRef="#ctx0" brushRef="#br0" timeOffset="1.335E13">23136 8322 595 0,'0'0'107'0,"134"127"-17"16,-70-33-11-16,-6 17 45 16,-13 17-18-16,-10 11-42 15,-12 9-20-15,-15-1-6 16,-8 0 5-16,-15-7-19 0,-41-2-3 16,-24-1-12-16,-31-3-9 15,-23-9-2-15,-8-9-3 16,3-18-91-16,14-23-227 15,21-22-547-15</inkml:trace>
  <inkml:trace contextRef="#ctx0" brushRef="#br0" timeOffset="1.335E13">7963 4107 737 0,'0'0'302'16,"0"0"-302"-16,0 0-10 15,0 0 10-15,0 0 13 16,0 0 45-16,0 0-35 0,0 0-15 15,-83-59-8 1,52 53-1-16,-14 2-3 0,-10 0 1 16,-21 4 2-16,-20 0-5 15,-18 0-1-15,-21 0 0 16,-17 0 7-16,-8 0-2 16,-10 0 2-16,-1 0 1 15,-3 0 2-15,3-4-2 16,8-3 3-16,9-2-4 15,14-1 2-15,15-2-2 16,16 0 4-16,6-1-5 16,16 3 2-16,14-3 5 0,13 3 0 15,17 2-5 1,16 2 3-16,14 2 1 0,9 2 10 16,4 2-3-16,0 0-9 15,0 0 0-15,0 0-2 16,0 0-1-16,0 0-2 15,0 0 2-15,0 0 0 16,0 0 0-16,0 0-2 16,0 0 0-16,0 0 0 15,0 0-4-15,-2 0 5 16,0 0-5-16,-10 3-5 16,-3 20 9-16,-8 8 1 15,-4 12 1-15,-2 11 0 16,0 13-2-16,6 9 0 15,-4 5-2-15,2 12 4 0,0 7 0 16,1 5 1-16,-1 3 3 16,3 0-2-16,4-1-1 15,5 5 0-15,7 8 0 16,3 7 10-16,3-3 0 16,0-6 1-16,0-8-4 15,0-7-5-15,0-2 1 16,3-7 1-16,1-9 1 15,-2-2 1-15,-2-9-5 16,0 0-1-16,0-2 0 16,0 0 1-16,0-4 1 0,-6-5-1 15,-4-7 6-15,1-8-8 16,1-6 2-16,0-8-1 16,2-8 0-16,2-6 1 15,1-6-1-15,1-6-1 16,2-3 2-16,0-5 1 15,0 0 1-15,0 0-1 16,0 0 2-16,0 0-2 16,0 0 0-16,0 0-2 15,0 0-1-15,21 0 3 16,12 0-1-16,13 0-1 16,17-10-1-16,9-1 2 15,9 0 0-15,6-1-1 16,5-1-1-16,1 3 0 15,7 0 1-15,8-4-1 0,7 0 1 16,13 0-1-16,20 1 3 16,13-4-3-16,10 5 0 15,6-1-2-15,-3 5 2 16,-5 2-1-16,1 1 1 16,-4 3 0-16,-1 2 0 15,2 0 0-15,7 0 0 16,4 0 1-16,3 0 0 15,8 0-1-15,-4 0 0 16,-2 0 0-16,-1 0 0 16,-7 0 0-16,-11 0 1 0,-10 0 0 15,-7 4 0-15,-7-1 3 16,-1-2-2 0,-10-1-1-16,-5 0 0 0,-10 0 3 15,-5 0 4-15,-6 0-1 16,-5-4 3-16,-2-4-4 15,1 0-3-15,1 0 7 16,10-2-6-16,14-2 1 16,12-2-2-16,19 0 17 15,19-1 8-15,4 8-7 16,6-1-19-16,6 2-1 16,-4 0 1-16,5 0 0 15,2 3 0-15,3 1-1 16,-3 1 0-16,10 1-1 0,1-3 2 15,-1 3 0-15,-3-2-2 16,-9 1-1-16,-6 1 0 16,-5 0 1-16,1 0 0 15,-3 0 2-15,3 0-2 16,6 0 0-16,6 0 0 16,3-5 2-16,3 0-2 15,-2-1-1-15,1 2 1 16,-1-3 0-16,-4 3 1 15,-4 3-1-15,-2-1 0 16,-1 2 2-16,-1 0-1 16,0 0-1-16,-6 0-1 15,2 0-2-15,2 0 3 16,-1 0 0-16,1 0 0 0,2 0 1 16,1 0-2-16,1 0 4 15,0 0-3-15,2 0 0 16,-8 0 0-16,-6 0-4 15,3 0 4-15,-2 0 2 16,-3 2 0-16,1-1-2 16,4-1 1-16,2 0-1 15,-1 0 1-15,-1 0-1 16,-10 0-1-16,-3 0-5 16,-7 0 5-16,-5 0 2 15,-8 0 1-15,-5-6-2 16,-4 0 5-16,-3 0-6 0,3-1 1 15,0-1 0 1,0-1 4-16,-8 1-4 0,-5 1 0 16,-9-2-1-16,-4-1 2 15,0 0-1-15,-10 0 0 16,-5-1 0-16,-4-4 2 16,-4 1 0-16,-3 0 8 15,-4-2-5-15,-9-2 1 16,-6 1 3-16,-10-4 1 15,-6-1-3-15,-2-2 10 16,-3-4-5-16,1 0-5 16,-4-4 3-16,-3-5-3 0,-5-1 3 15,-4-6 1-15,0-10 0 16,2-8 2 0,0-12-11-16,0-12-3 0,2-9 3 15,5-9-2-15,-5-12 0 16,2-17 0-16,-2-9-2 15,-6-6 2-15,-6 1-1 16,-7 9-1-16,-5 8 2 16,-7 2 0-16,0 3-1 15,0 0 1-15,0 11 1 16,-9 9 0-16,-3 10-2 16,-1 13 2-16,-1 9 1 15,4 3-2-15,-3 4 0 0,-1 2 1 16,1 7-1-16,1 7 0 15,3 12 0-15,3 6 0 16,0 4 0 0,0 4 2-16,4 4-2 0,-2 2 1 15,-1 3 1-15,1 7-2 16,2-1 0-16,0 3-4 16,0 2 2-16,2 2 1 15,-3 2 0-15,1 0-6 16,0 0 7-16,-1 0-9 15,3 0 1-15,-2 0 5 16,0 0-6-16,-3 0 6 16,-10 0-6-16,-16 0 6 15,-25 0-2-15,-22-2 3 0,-16 0-2 16,-4 2 3-16,-6-2-7 16,-3 2 6-16,-10 0 1 15,-5 0-1-15,-5 0-2 16,-6-2 2-16,-8 0 0 15,-1 0 2-15,-3 0 3 16,-5 0-2-16,-1 2 2 16,-1-2-3-16,2-1-2 15,0-1 2-15,1 1-3 16,-1-3 0-16,-3 0 3 16,-3 0 0-16,0 0 5 15,2 0-5-15,5 4 0 16,-3 0 1-16,-2-1-1 0,-4 2 0 15,-2-2-4-15,-3 0 2 16,-2 0 0-16,1 0-2 16,-2-1 3-16,4 0-1 15,12-2 1-15,13 2 0 16,12-2 1-16,4-1-1 16,-3 4-3-16,-1 0 4 15,-2 3-5-15,-1 0 2 16,4 0-2-16,-5 0 4 15,-3 0 1-15,-1 0-2 0,-1 0 6 16,-2 0-5 0,0 0 1-16,2 5 0 0,1-4 0 15,6 2 1-15,2-3 0 16,9 0-1-16,7 0-4 16,2 0 4-16,4 0 0 15,-3-4-1-15,-4 2 1 16,1-2-1-16,0 1 5 15,0 1-6-15,2 1 4 16,0 1-4-16,0-3 4 16,-2 3-3-16,1 0 3 15,-4 0 0-15,-5 0-2 16,-7 0 0-16,-7 0 0 16,-6 0-6-16,2 0 6 15,-6 0 0-15,3 0 2 0,-3 0-2 16,-4 4 0-1,1-2 0-15,-5 2 1 0,-5 1 1 16,0-4-2-16,0 6 0 16,-4-1-1-16,-2 2-2 15,-1 2 3-15,-6-1 0 16,-3 4 1-16,6-1-1 16,1 3 0-16,1-2-1 15,3 5 1-15,1 2 3 16,2 2-2-16,12 2-2 15,10 0-3-15,11 2 4 16,7 0-1-16,-1 5 2 16,3 0-3-16,4 2 3 15,6-2-2-15,2 2 2 0,3 4-2 16,3 2 1-16,5 1 0 16,1 2 3-16,9-3-3 15,-4-3 0-15,-2-3 1 16,-3-4-1-16,1-4 2 15,1-4-2-15,3-6-5 16,4-1 5-16,2-6 2 16,0 1-2-16,-3-7 0 15,-2 0 0-15,-3 0 0 16,0-2 1-16,-5 0-1 16,-1 4 0-16,-5 2-1 15,-2 3 1-15,-5-1-3 16,2 5 3-16,5-3 0 0,3 0-1 15,6-1 0-15,6-2 1 16,4-1 0-16,11 2 0 16,5 2-4-16,5-1 3 15,8 1 0-15,2-3 1 16,11-1 1-16,5 2-1 16,6-4 0-16,7 0 1 15,9-2-1-15,5 0 0 16,3-2-2-16,0 0 0 15,0 2-29-15,-6 3-34 16,-2 8-41-16,-3 1-97 16,3-2-426-16</inkml:trace>
  <inkml:trace contextRef="#ctx0" brushRef="#br0" timeOffset="1.335E13">25970 3069 1039 0,'0'0'21'0,"0"0"-21"16,-165-43-2-16,74 49 2 15,-14 41 0-15,-9 24 2 16,-2 31 7-16,5 27 3 15,17 9 5-15,27 2-2 16,30-11-8-16,30-17-5 16,7-16 8-16,44-14-10 15,17-19 8-15,17-18-5 16,4-18 8-16,1-19-1 16,-5-8 1-16,-11-6-1 0,-11-20 3 15,-17-6-6 1,-7-11 4-16,-17-1 11 0,-10-10-5 15,-5-2-14-15,0 0 5 16,-12 2 3-16,-7 8-4 16,1 8-3-16,9 11 6 15,5 8 4-15,4 1-7 16,0 1-4-16,17-6-3 16,30-4-4-16,18 7-8 15,8 1 11-15,-2 11-4 16,-9 8 1-16,-8 0 1 15,-9 4-6-15,-12 23 3 16,-8 5 0-16,-12 6-4 16,-9 11-1-16,-4 2 10 0,0 0 1 15,0-1 3-15,-4-6-3 16,4-8-10-16,0-10-80 16,22-13-225-16,12-13-274 15</inkml:trace>
  <inkml:trace contextRef="#ctx0" brushRef="#br0" timeOffset="1.335E13">26596 3555 1014 0,'0'0'5'0,"0"0"0"16,0 0-5-1,-2 143 21-15,-5-88 1 0,-2-1-3 16,5-2-6-1,0-7 1-15,1-11-10 0,3-8 2 16,0-10 3-16,0-10-8 16,0-6 5-16,0 0 5 15,0 0 16-15,0-23 17 16,0-16-10-16,13-9-31 16,8-8-2-16,8-7-2 15,4 1-10-15,7 5-4 16,5 8-6-16,-1 19 13 15,-4 16 0-15,-5 14 1 0,-8 1-1 16,-6 32 0-16,-6 9 1 16,-8 6 6-16,-2 4-1 15,-1-3 0-15,7-2 2 16,11-5 1-16,9-9 3 16,13-9 4-16,12-14-8 15,7-10 0-15,-3 0-5 16,0-26-7-16,-8-11-37 15,-6-10 31-15,-3-9 16 16,-8-6 4-16,-8-4 2 16,-12 3 15-16,-10 11-9 15,-5 16 17-15,0 16 32 16,-18 11-24-16,-11 9-35 16,-6 7 0-16,-8 23-8 0,1 10 6 15,7 4-2 1,5 0 4-16,12-2 0 0,12-3-1 15,6-8 1-15,0-8 0 16,2-8 1-16,18-9 2 16,5-6 3-16,4 0 6 15,7-13-12-15,1-18-3 16,3-7 3-16,1-4-11 16,-6 4 6-16,-4 6 5 15,-9 10-2-15,-6 11-1 16,-5 10 3-16,-1 1-11 15,-4 0-7-15,3 12 9 0,7 13 8 16,3-2-1 0,6-1 2-16,8-4 0 0,5-8 0 15,0-6 4-15,0-4 0 16,0-2-4-16,-3-21-5 16,-1-12-5-16,-3-7 3 15,-4-4 7-15,-3-2 0 16,-3 6 1-16,-10 16-1 15,-5 12 3-15,-6 11 4 16,0 3-4-16,0 13-3 16,-4 31-29-16,-11 16 29 15,-6 10 15-15,5 6-11 16,1-4 2-16,2-1-3 0,6-5 1 16,2-10-3-1,5-14 0-15,0-14 0 0,0-12 0 16,0-12 1-16,0-4 3 15,0 0 18-15,0-25 23 16,0-12-22-16,2-13-22 16,19-11-2-16,6-5-4 15,8-9-14-15,7-11-17 16,8 1-9-16,5 3 0 16,4 16 14-16,-2 22 9 15,-6 21 17-15,-9 19 4 16,-11 4 0-16,-6 12 2 0,-7 26 1 15,0 16 14 1,-5 11 0-16,-2 5 1 0,1 2-1 16,-8-9-3-16,-4-8-10 15,-2-9 2-15,-29-11-2 16,-8-16 0-16,0-12-4 16,3-7-40-16,11-22-116 15,19-31-290-15</inkml:trace>
  <inkml:trace contextRef="#ctx0" brushRef="#br0" timeOffset="1.335E13">29047 2523 953 0,'0'0'13'0,"43"116"-1"0,-28-28 16 16,-9 20 62-16,-6 13-40 15,0 5-20-15,0 6-10 16,0-1-8-16,0-17-6 16,-8-16-5-1,-5-26 1-15,5-28 7 0,2-22-9 16,4-15 1-16,2-7 9 16,0-13 11-16,0-28 12 15,10-23-33-15,15-19-3 16,8-7 3-16,8 2-9 15,3 5-12-15,6 14 6 16,0 18 4-16,-5 17 7 16,-11 18 4-16,-12 15 0 0,-9 1-6 15,0 19-3-15,8 20 9 16,3 11 4-16,5 9 9 16,0-4-6-16,-2-5 2 15,-3-13-7-15,-2-13 1 16,-3-12 1-16,0-12 0 15,6 0-2-15,2-29-2 16,4-14-7-16,0-7-15 16,0 4 16-16,-6 10 6 15,-10 12 0-15,-7 15 2 16,-8 9 15-16,0 0-17 16,0 13-7-16,0 25 1 15,-10 12 6-15,6 9 7 0,4 6 0 16,0-2-7-16,6-11-24 15,14-24-182-15,3-24-535 16</inkml:trace>
  <inkml:trace contextRef="#ctx0" brushRef="#br0" timeOffset="1.335E13">30114 2719 1142 0,'0'0'50'0,"0"0"-44"16,0 0-4-16,0 0-2 0,0 0-35 16,0 0-249-16,80 44 31 15</inkml:trace>
  <inkml:trace contextRef="#ctx0" brushRef="#br0" timeOffset="1.335E13">30533 3088 559 0,'0'0'58'0,"0"0"-33"16,0 0 72-16,0 0 34 16,113-55-32-16,-102 38-44 15,-8-1 2-15,-3 2-17 16,0 4-7-16,-11 4-12 16,-16 5-21-16,-13 3-14 0,-14 12 7 15,-6 23 2 1,5 9 5-16,8 8-3 0,18 9 3 15,22 2 2-15,7 5 0 16,44-2 1-16,28-8 4 16,18-11-2-16,10-19-5 15,0-23-1-15,-2-5-5 16,-7-17-37-16,-8-23-27 16,-6-9 14-16,-7-1 40 15,-10-8 16-15,-11 2 13 16,-18-1 31-16,-13 7-13 15,-16 12 7-15,-2 15 1 0,-18 11-1 16,-26 10-37 0,-16 2-1-16,-9 18 0 0,-1 20-1 15,10 8-3-15,16 6 7 16,15 7-4-16,16-2 1 16,11 0 0-16,2-9 3 15,0-12 3-15,15-16-1 16,5-12-3-16,11-8 6 15,9-10 9-15,9-26-1 16,4-8-13-16,-1-9-3 16,-6-1 0-16,-5 0 6 15,-4 4-5-15,-7 10-1 16,-10 12 0-16,-9 14 0 16,-7 8 0-16,-4 6-3 15,0 2-7-15,0 21-23 0,0 14 27 16,2 12 6-16,7-4 4 15,9 1-2-15,2-3 2 16,2-15 3-16,-2-8-4 16,-4-14 1-16,2-6 3 15,4-17 14-15,5-23-6 16,4-11-10-16,5-15-3 16,-1-7-1-16,-1-9-1 15,-5-7 1-15,-7 0-1 16,-9 8 4-16,-6 15 0 0,-7 19 1 15,0 20 27-15,0 17 0 16,0 10-9-16,0 0-23 16,-11 20-14-16,-12 22 3 15,-8 16 11-15,2 10 1 16,10 6-1-16,7 6 0 16,12 0 2-16,5 1-2 15,35-7 0-15,16-7-36 16,8-17-43-16,1-19-87 15,-3-22-156-15,-6-9-73 16</inkml:trace>
  <inkml:trace contextRef="#ctx0" brushRef="#br0" timeOffset="1.335E13">32496 2663 872 0,'0'0'76'15,"0"0"-45"-15,4-135 65 16,-8 89-35-16,-23-4-48 16,-15-2-6-16,-20-2-7 15,-21-5 0-15,-26-2-2 16,-23-6 0-16,-28-13 4 16,-17-14-3-16,-25-8 1 15,-16 2 0-15,-8 8 2 16,-18 19-2-16,-11 8 0 15,-7 8-3-15,-16 7 3 16,-17 10-1-16,-19 9 2 0,-16 15 0 16,-11 16-1-16,0 0-4 15,1 22 4-15,7 20 0 16,4 14-1-16,-1 9 0 16,7 7 0-16,2 9 1 15,5 16-2-15,11 6 2 16,8 1 0-16,14-2-2 15,16 0-3-15,24 5 4 16,32 5 2-16,30 7 2 16,38 3 1-16,29 2-2 15,37 5 6-15,27 5-6 16,35 8 3-16,18 16 4 0,61 11 5 16,45 3 6-1,52 5-12-15,53-9 11 0,55-4 8 16,48-4-14-16,45-6 0 15,31-18 0-15,18-15-6 16,19-27 3-16,14-24-5 16,13-22 6-16,9-27 8 15,6-21-7-15,5-7-3 16,2-40 5-16,2-17-7 16,-6-12-7-16,-19-13 0 15,-28-14 0-15,-37-9 0 16,-36-13-17-16,-41-11 9 15,-28-9-8-15,-34-5-1 0,-42 0 4 16,-44-3-16-16,-54 12-1 16,-59 5-6-1,-53 8-6-15,-51 10 5 0,-94-3-67 16,-53-1-220-16,-43 4-186 16</inkml:trace>
  <inkml:trace contextRef="#ctx0" brushRef="#br0" timeOffset="1.335E13">26910 8735 622 0,'0'0'40'0,"0"0"15"16,0-104-20-16,-4 81 46 16,2 9 13-16,0 8-29 15,-1 6-18-15,0 18-45 16,-5 44-2-16,-5 45 40 16,-10 43 24-16,-10 51-9 15,-5 45-13-15,-5 51-3 16,-3 40-22-1,-1 32-1-15,1 28-2 0,0 22-4 16,4 14 6-16,-1 11-2 16,-1 0-3-16,2-16-6 15,-1-23 9-15,8-36-4 16,8-49-6-16,10-52 8 0,7-42-2 16,8-27 5-16,0-38-3 15,2-22 5-15,-2-29-12 16,-5-29-2-16,1-33 4 15,-2-21-6-15,6-16 3 16,2-11-4-16,0-28-9 16,10-44-34-16,25-45-39 15,23-52-51-15,16-37-165 16,10-42-488-16</inkml:trace>
  <inkml:trace contextRef="#ctx0" brushRef="#br0" timeOffset="1.335E13">30609 8797 474 0,'0'0'52'0,"0"0"-12"0,0-122 8 16,0 79 19-16,0 7 44 15,0 6-11-15,2 8-35 16,-2 6-19-16,2 6 1 16,-2 8-4-16,0 2-5 15,0 18-37-15,0 47 5 16,-20 47 3-16,-18 52 48 15,-18 51 5-15,-8 45-16 16,-7 53-11-16,0 31-6 16,1 24-8-16,3 6-9 15,5-16 1-15,2-14 3 16,6-20-3-16,1-21-6 0,6-29 1 16,1-25 3-1,3-18-4-15,1-19 6 0,2-17-7 16,1-19 3-16,6-18 2 15,0-15 1-15,1-15 5 16,1-15 4-16,2-18-10 16,6-16-3-16,2-17-4 15,7-14-3-15,3-18 4 16,7-14-5-16,2-12-4 16,2-4-12-16,0-22-46 15,0-36-35-15,0-34-127 0,6-33-711 16</inkml:trace>
  <inkml:trace contextRef="#ctx0" brushRef="#br0" timeOffset="1.335E13">26825 9437 642 0,'0'0'59'0,"0"0"-56"15,0 0 8-15,0 0 39 16,0 0 51-16,0 0-43 16,-102-24-32-16,102 24-16 15,0 0-10-15,0 0-1 16,31 4 1-16,27 14 15 15,34 1 9-15,39 3 8 16,50 3-3-16,64 3-1 16,62 2 1-16,67 4-5 15,36 5 5-15,18 4-17 0,-11 3-8 16,-32-4 4 0,-44-8-4-16,-71-10-4 15,-81-8 1-15,-79-7-1 0,-66-9 0 16,-44 0-6-16,-27 0-31 15,-44-14-196-15,-27 0-126 16</inkml:trace>
  <inkml:trace contextRef="#ctx0" brushRef="#br0" timeOffset="1.335E13">26572 10546 721 0,'0'0'5'0,"0"0"-2"15,0 0-3-15,0 0 34 16,0 0 60-16,137 72 1 0,-34-48-39 16,35 2-18-16,36-2-3 15,47 2 2-15,41-4-2 16,39-2-7-16,27 0-14 15,2-1-5-15,-14-2-7 16,-24 1 2-16,-45-8-1 16,-44-3 1-16,-45-4-1 15,-48-3-3-15,-39 0-4 16,-32 0 4-16,-25 0-5 16,-14 0-7-16,-18 12-47 0,-33 4-96 15,-25 6-148 1,-15 5-165-16</inkml:trace>
  <inkml:trace contextRef="#ctx0" brushRef="#br0" timeOffset="1.335E13">26779 12190 928 0,'0'0'0'0,"0"0"-4"16,0 0 4-1,0 0 5-15,151 88 20 0,-44-72 26 16,27-2-6-16,38-4-23 15,30-8-7-15,30-2-5 16,20 0 0 0,11-20-4-16,1-2 14 0,-14 2-1 15,-18 1-7-15,-20 4-2 16,-34 3-1-16,-34 0-6 16,-32 6 0-16,-39 2-3 15,-21 4-1-15,-25 0-9 0,-25 18-65 16,-4 10-280-1,-54 4-230-15</inkml:trace>
  <inkml:trace contextRef="#ctx0" brushRef="#br0" timeOffset="1.335E13">26057 13475 922 0,'0'0'3'0,"0"0"-3"15,211 71 6-15,-36-48-2 16,45-1 34-16,40-4 33 15,41-5-12-15,22-8-17 16,16-5-4-16,5 0-8 16,-20-8-11-16,-18-6-6 15,-32 2-11-15,-40 2 3 16,-54 4-3-16,-56 0-2 16,-56 4-44-16,-44 2-99 15,-24 0-104-15,-20 0-99 16</inkml:trace>
  <inkml:trace contextRef="#ctx0" brushRef="#br0" timeOffset="1.335E13">26148 14516 1030 0,'0'0'35'16,"0"0"-35"-16,0 0 1 0,187 75 8 15,-50-39 38 1,34-1 9-16,40 3-5 0,30 1-17 15,31-12 1 1,13-13-3-16,0-11-15 0,-6-3-6 16,-26 0-4-16,-18-12-2 15,-37-2-1-15,-33 5-1 16,-38 5-3-16,-34 3-1 16,-32-2-14-16,-26 3-46 15,-24 0-74-15,-11 0-291 16</inkml:trace>
  <inkml:trace contextRef="#ctx0" brushRef="#br0" timeOffset="1.335E13">26339 15227 274 0,'0'0'237'0,"0"0"-133"16,0 0-84-16,0 0 27 16,0 0 46-16,0 0 6 15,-93-15-36-15,107 15-46 0,39 6-1 16,34 16 28-16,40 0 7 16,36 0-3-16,35 4-22 15,24-3-10-15,23-6-4 31,15-5-3-31,4-4 6 0,2 1-8 0,-15-5-1 16,-24 3-1-16,-35 3 1 16,-47-2-5-16,-50-2-1 15,-45-2-9-15,-44-4-112 16,-8 0-259-16</inkml:trace>
  <inkml:trace contextRef="#ctx0" brushRef="#br0" timeOffset="1.335E13">29815 13345 706 0,'0'0'67'0,"0"0"-56"0,-39 192 55 16,25-61 23-16,1 25 1 16,-6 24-17-16,2 17-21 15,-3 11-11-15,-9 10-10 16,-5-7 4-16,-5-6-9 15,-6-21-13-15,-4-21-11 16,-2-15 5-16,-8-25-3 16,-1-18-3-16,2-16 0 15,8-26 0-15,9-23-1 0,15-22 0 16,12-18-24 0,8-8-49-16,6-37-195 0,-3-19-455 15</inkml:trace>
  <inkml:trace contextRef="#ctx0" brushRef="#br0" timeOffset="1.335E13">26516 12414 360 0,'0'0'55'16,"0"0"-35"-16,0 0 26 15,0 0 53-15,0 0-23 16,0 0 10-16,-50-25-26 15,50 25-11-15,0 0-20 16,0 0-9-16,6 0-15 16,33 0-4-16,32 11 40 15,35 1 5-15,31 0-20 0,26-3-12 16,17-2-10-16,12 3-1 16,-7 2-3-1,-20 1-34-15,-34-4-322 0</inkml:trace>
  <inkml:trace contextRef="#ctx0" brushRef="#br0" timeOffset="1.335E13">26489 11432 549 0,'0'0'67'0,"0"0"-56"16,0 0 4-16,0 0 2 15,0 0 4-15,147-10 40 16,-26 22-2-16,41 16 3 16,39 3-8-16,39 2-28 15,32-1-6-15,24-6-12 16,18-2-1-16,-4-4-5 16,-15 0 1-16,-21-1-1 15,-39-5 0-15,-38-6-1 0,-45-4 2 16,-50-4-3-1,-42 0 0-15,-31 0 0 0,-27 0 0 16,-2 0-16-16,-20 0-51 16,-18-3-47-16,-7 0-15 15,-3-1-80-15</inkml:trace>
  <inkml:trace contextRef="#ctx0" brushRef="#br0" timeOffset="1.335E13">27245 7286 581 0,'0'0'56'0,"0"0"-35"16,0 0 16-16,0 0-6 15,0 0-26-15,-25 113 35 16,11-9 48-16,-8 33-19 16,-7 31 9-16,-2 39-19 15,-6 13-12-15,0 7-15 16,-3-8-6-16,1-29-12 16,-2-23-4-16,1-27-6 15,4-19 1-15,3-20-1 16,0-14-4-16,4-17 1 15,2-16 1-15,6-18 0 16,9-12 1-16,5-13 2 0,5-6-5 16,2-5-10-16,0-16 4 15,9-24-115-15,15-17-222 16,-2-14 94-16</inkml:trace>
  <inkml:trace contextRef="#ctx0" brushRef="#br0" timeOffset="1.335E13">26730 8446 498 0,'0'0'58'0,"0"0"-34"15,0 0-2-15,0 0 36 16,0 0-21-16,0 0-26 16,58-8 29-16,17 32 14 15,26 4-11-15,24 4-6 16,29 4-7-16,33 5-5 16,31 3 6-16,27 1-10 15,24 4-1-15,9-1-11 0,6-1-3 16,-1 2 0-1,-9-4-6-15,-14-2 10 0,-15 0-6 16,-26-5 6-16,-32-6 1 16,-31-4 0-16,-36-10 4 15,-35-6 3-15,-31-6 8 16,-27-3-3-16,-15-3 3 16,-12 0-1-16,0 0 4 15,0 0 0-15,0 0-27 16,-22-9-2-16,-11-1-8 15,-12-1-8-15,-8-2-36 16,-3-3-113-16,1-11-201 16</inkml:trace>
  <inkml:trace contextRef="#ctx0" brushRef="#br0" timeOffset="1.335E13">30653 7178 172 0,'0'0'483'15,"0"0"-481"-15,0 105-2 16,-2-21 23-16,-13 23 68 16,-4 29 22-16,-3 26-19 15,-2 34-30-15,-5 25-19 16,-6 20-6-16,-4 1-7 15,-1-17-14-15,0-26-8 16,2-33 0-16,4-29-2 16,1-25-3-16,2-20 2 15,4-19-7-15,3-14 3 0,4-13-2 16,7-12 0-16,1-12-1 16,6-16-22-16,-3-6-185 15,0-30-322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1396 1380 953 0,'0'0'48'0,"0"0"-34"16</inkml:trace>
  <inkml:trace contextRef="#ctx0" brushRef="#br0" timeOffset="1.335E13">2738 1798 528 0,'0'0'212'15,"0"0"-80"-15,0 0-54 16,-141-65 6-16,99 65-27 16,-9 5-23-16,-12 40-30 0,-6 21 4 15,-8 22 2 1,3 8 5-16,11-2-1 0,12-8-6 15,20-11 3-15,16-11-6 16,15-8-3-16,0-14 0 16,24-10-1-16,16-16 6 15,12-13-3-15,6-3 1 16,6-30 1 0,5-21-3-16,-4-13-2 0,-3-10-1 15,-11-5 0-15,-4-1 3 16,-6 1 1-16,-16 6-4 15,-2 21 6-15,-9 20-2 16,-14 16 8-16,0 16-2 0,0 0-1 16,0 0-9-1,0 16-25-15,0 20 10 0,4 18 15 16,9 7 0-16,14-4-1 16,9-1 5-16,5-12-8 15,9-10 4-15,1-11-26 16,5-18-99-16,-1-5-216 15,1-5-352-15</inkml:trace>
  <inkml:trace contextRef="#ctx0" brushRef="#br0" timeOffset="1.335E13">3718 1016 903 0,'0'0'178'0,"0"0"-112"16,0 0-39-16,0 0-27 0,0 0-4 0,-2 107 4 0,-7-5 5 15,-4 24 15-15,0 11-7 16,1 7 9-16,1 2-9 16,7-13-1-16,2-15-8 31,2-21 0-31,0-29-1 15,0-20-2-15,0-20 1 0,0-16 0 0,0-8-2 16,0-4 9-16,0-12 11 16,0-29 5-16,0-16-22 0,0-23-3 15,0-11-10-15,0-7 2 16,-10 1-19-16,-9 13-9 16,-8 28 11-16,-9 18 9 15,-7 20 16-15,-7 18-15 16,-8 0 4-16,-5 34 6 15,-4 16 5-15,4 12 9 16,13 12-3-16,14 5 4 16,20-4-4-16,16-6-3 15,25-9-2-15,31-11-1 16,19-16-3-16,8-12-53 16,2-15-176-16,-12-6-344 0</inkml:trace>
  <inkml:trace contextRef="#ctx0" brushRef="#br0" timeOffset="1.335E13">4645 926 753 0,'0'0'168'0,"0"0"-132"0,0 0-36 0,0 0-35 0,0 0 35 0,13 179 38 0,-6-69 16 0,-7 13-15 15,0 1 1 1,0-3-18-16,0-2 10 0,-11-14-7 15,-2-16-15 1,3-12-7 15,6-23 0-31,2-18 3 0,2-14-2 0,0-13-3 0,0-8 2 0,0-1 3 16,0 0 14-16,-5-13 10 16,-5-25 10-16,-4-21-39 15,-6-12-2-15,-4 2 1 16,-5 2-19-16,-9 19-7 0,-5 14 6 15,-1 18 8-15,-8 16-6 16,-4 0 7-16,-4 33 9 16,-2 18 2-16,4 16 4 15,12 7 2-15,17 0 1 16,18-4-4-16,11-8-1 16,17-6-1-16,32-11 2 15,20-11-3-15,14-16-26 16,8-16-102-16,-1-2-257 15</inkml:trace>
  <inkml:trace contextRef="#ctx0" brushRef="#br0" timeOffset="1.335E13">4737 1969 518 0,'0'0'417'0,"0"0"-396"0,0 0-20 15,0 0 19-15,0 0-6 16,0 0 20-16,87 22-11 15,-39-22-6-15,1 0-8 16,2-2-3-16,-4-22-4 16,-7-6-2-16,-7-9-2 15,-6 0-4-15,-11-4 6 16,-7-1-1-16,-9 0 0 16,0 2-6-16,0 6-10 15,-11 8 9-15,-11 10 0 16,-1 8 8-16,-4 10-7 0,-2 0-9 15,-2 14 4-15,-7 24 4 16,3 16 8-16,4 8 8 16,8 11 2-16,12-1 2 15,11-6 11-15,0-4-7 16,9-10-5-16,24-10-4 16,6-10-1-16,5-8 2 15,-2-13-2-15,-1-11 3 16,-3 0 0-16,-5-21-1 15,0-17-1-15,3-14-7 16,-3-20-7-16,-4-10-11 16,-2-6 1-16,-7 4 2 15,-9 13-16-15,-7 21 16 0,-4 14 13 16,0 13 2-16,-2 12 17 16,-8 5 40-16,1 4-21 15,4 2-21-15,5 0-9 16,0 0-6-16,0 0 0 15,0 0-7-15,0 0-1 16,9 0 2-16,18 0 6 16,15 0 11-16,16-2-4 15,7-6-2-15,-1 4-5 16,-8 2 3-16,-5 2-3 0,-8 0 0 16,-10 16-4-1,-11 14-1-15,-9 6 1 0,-13 10 4 16,0 12 3-1,-6 8 5-15,-21 7 22 0,0 1-5 16,5-10-2-16,9-12-11 16,13-13-8-16,0-9-2 15,20-11 8-15,26-9-2 16,17-10-8-16,22 0-14 16,4-16-72-16,-2-10-39 15,-16-5-334-15</inkml:trace>
  <inkml:trace contextRef="#ctx0" brushRef="#br0" timeOffset="1.335E13">1265 1061 544 0,'0'0'87'0,"0"0"-46"0,0 0 14 0,0 0 64 0,0 0-7 0,0 0-72 0,6-45-40 15,-8 93-5-15,-15 25 5 16,-10 23 46-16,-4 20 6 16,4 17-21-16,2 9 2 15,3 10-11-15,5 3-1 16,-2-15-9 15,2-17-9-31,3-23 3 0,6-20 2 0,-1-14-5 16,1-12 4-16,4-16-4 15,2-13-1-15,2-12 0 0,0-5-1 0,0-5 1 16,0-3 6-16,0 0-1 16,16 0-1-16,22-11 3 15,22-13-3-15,23-8 2 16,19-4-5-16,14 2-2 15,7 3 5-15,-6 4-4 16,-14 7 1-16,-28 8 0 16,-25 6-3-16,-26 6-2 15,-17 0-2-15,-7 4-13 16,-7 20-16-16,-29 4-16 16,-10 0-172-16,-6-2-519 0</inkml:trace>
  <inkml:trace contextRef="#ctx0" brushRef="#br0" timeOffset="1.335E13">7199 983 778 0,'0'0'147'0,"0"0"-110"16,0 0-27-16,0 0-10 15,0 0-47-15,0 0 47 16,13 194 59-16,-9-80-23 16,-4 11-5-16,0 3-12 15,0-1-5-15,-7-4-2 16,-3-16-7-16,5-19-4 16,5-25-1-16,0-20-30 15,2-19-35-15,11-16-64 0,-10-8-174 16</inkml:trace>
  <inkml:trace contextRef="#ctx0" brushRef="#br0" timeOffset="1.335E13">7002 1030 660 0,'0'0'67'16,"-4"-103"-31"-16,4 68-16 15,9 3 122-15,31 4-72 16,22 8-63-16,25 4-4 16,13 9 0-16,9 7-2 15,1 15 2-15,-8 31 0 0,-6 24 2 16,-9 21 15-16,-11 15-13 16,-16 10 18-16,-18 4-10 15,-19 3 2-15,-23-5-7 16,-12-2-1-16,-37-6-6 15,-17-7 2-15,-15-17 0 16,-4-20 4-16,-10-15-1 16,-5-18 4-16,2-9 3 15,4-13-4-15,22-11-8 16,24 0 2-16,30-43-5 0,18-25-81 16,45-32-377-1</inkml:trace>
  <inkml:trace contextRef="#ctx0" brushRef="#br0" timeOffset="1.335E13">8352 1409 796 0,'0'0'7'0,"0"0"-7"16,21 127 43-16,-19-65 37 15,-2 9-25-15,0 4 3 16,0 4-32-16,0-6-17 15,-4-2 2-15,-3-17-6 16,5-12 6-16,2-16-11 16,0-12-13-16,0-14-115 0,0-2-262 15</inkml:trace>
  <inkml:trace contextRef="#ctx0" brushRef="#br0" timeOffset="1.335E13">8518 1058 1020 0,'0'0'94'16,"0"0"-72"-16,0 0 3 15,0 0-17-15,0 0-8 16,0 0-50-16,60 26 14 16,2 9-65-16,16-5-314 0</inkml:trace>
  <inkml:trace contextRef="#ctx0" brushRef="#br0" timeOffset="1.335E13">9229 1271 43 0,'0'0'883'0,"0"0"-834"16,0 0-41-16,-164 30 40 15,106 1 14-15,3 10-22 16,4 12-24-16,7 4 2 15,9 6-9-15,16-1-1 16,7-4-4-16,12-3 2 16,0-2-9-16,14-13 6 15,13-5 2-15,4-17-5 0,7-14 3 16,9-4 2-16,6-19-5 16,7-23-5-16,0-5-6 15,-4-8 7-15,-4-7 3 16,-6-4 1-16,1-2-1 15,-7 4 2-15,-7 10 1 16,-8 18-1-16,-14 17 0 16,-9 12 2-16,-2 7 7 15,0 0-10-15,0 1-14 16,0 29-19-16,0 15 33 0,0 10 2 16,0 3 4-1,25 1-2-15,14-7 1 0,22-10-5 16,15-9-6-16,11-19-61 15,4-9-188-15,-1-5 12 16,-4-10-130-16</inkml:trace>
  <inkml:trace contextRef="#ctx0" brushRef="#br0" timeOffset="1.335E13">10278 1471 51 0,'0'0'253'0,"29"-126"-95"16,-29 72-58-16,0 12 60 15,-12 14 37-15,-9 14-62 16,-6 9-44-16,-7 5-87 15,-11 11-4-15,-3 22 0 16,1 10 0-16,7 6 11 16,13 1-10-16,13 0 7 0,12-5-2 15,2-4-4-15,5-13 4 16,10-10-2-16,1-11-4 16,4-7-19-16,2 0 0 15,9-15 16-15,1-20-9 16,-1-6-15-16,-4-4 7 15,-5 5-1-15,-2 12 11 16,-9 14 8-16,-6 10 2 16,-3 4 0-16,4 14-25 15,5 26 4-15,5 18 21 16,1 13 20-16,2 11 7 16,-3 12 11-16,-5 12-14 0,-5 11-5 15,-6-2-7-15,0-5-3 16,-20-12 2-16,-16-16-10 15,-4-18 1-15,3-13-2 16,-1-18-1-16,4-13 1 16,-2-14 6-16,-1-6 5 15,1-6-4-15,7-35-7 16,16-22-103-16,13-17-224 16,0-17-267-16</inkml:trace>
  <inkml:trace contextRef="#ctx0" brushRef="#br0" timeOffset="1.335E13">10529 1448 693 0,'0'0'101'0,"0"0"-82"16,0 0 19-16,129 122 24 16,-89-68 6-16,5 4 13 15,-5 0-59-15,-9 0-13 16,-15-1-7-16,-13-7 6 15,-3-9-6-15,-5-6 4 16,-11-20-6-16,-1-12 6 16,-8-3 16-16,1-47 37 15,-5-18-16-15,8-20-24 16,10-9-15 0,11 5-4-16,0 3-2 0,25 12-17 15,13 13-38-15,4 14-23 16,7 15-36-16,3 12-48 0,6 6-58 15,-1 4-206-15</inkml:trace>
  <inkml:trace contextRef="#ctx0" brushRef="#br0" timeOffset="1.335E13">11367 1221 627 0,'0'0'192'15,"0"0"-82"-15,0 0 18 16,0 0-59-16,0 0-60 15,0 0-9-15,-109 2-3 16,66 36 3-16,-1 8 1 16,3 8 2-16,10 5-1 0,8-2 4 15,11-1-6-15,10-1 3 16,2-9 4-16,0-10 1 16,4-10-1-16,10-12-5 15,1-8 0-15,5-6 3 16,9-2 10-16,3-26 1 15,5-10-11-15,-3-10-2 16,-3-4 1 0,-2 2-3-16,-2 4 3 0,-7 10-4 15,-7 15 0-15,-9 12 1 16,-4 9 1-16,0 0-2 16,0 0 0-16,0 5-24 15,7 20 14-15,2 4 5 0,0 9 10 16,4 3-6-16,5-3 3 15,7-2 6-15,2-7-8 16,-6-8-14-16,-7-11-163 16,-9-10-141-16,-3 0 19 15</inkml:trace>
  <inkml:trace contextRef="#ctx0" brushRef="#br0" timeOffset="1.335E13">11566 1175 317 0,'0'0'235'0,"0"0"-165"16,0 0 49-16,0 0-10 16,0 0-68-16,0 0-14 15,127-11 18-15,-98 43-21 0,-3 5 4 16,-4 3 10-16,-1 2-26 16,-8 1 6-16,-2-6 2 15,-4-5-6-15,-3-10-5 16,-4-8-7-16,0-6 3 15,0-3 6-15,0-5-9 16,0 0 8-16,0 0 10 16,0-17 32-16,-4-10-38 15,-3-11-10-15,7-10-4 16,0-2-11-16,0-1-10 0,15 2 10 16,10 11 4-16,0 11 0 15,-4 13 1-15,-5 8 6 16,0 6-1-16,0 0-8 15,4 8 1-15,2 14 8 16,0 6 1-16,5 8 0 16,-2 3 8-16,-1-4 1 15,-8-3 4-15,-6-7-14 16,-2-10 2-16,-8-3 3 16,2-6-5-16,-2-4 8 15,0-2-4-15,2 0 6 16,-2 0 11-16,0-22 11 15,0-14-13-15,4-8-19 16,7-8-1-16,10 4-2 16,3 2-1-16,5 10-12 0,0 10 8 15,0 11 1-15,-3 10 4 16,-1 5-6-16,0 0 4 16,-1 23 1-16,10 14 4 15,1 7 0-15,-4 5 4 16,-2-2 5-16,-8-5-5 15,-8-4-4-15,-9-6 3 16,-2-3-3-16,-2-12-1 16,0-4-40-16,0-13-130 15,0-3-281-15</inkml:trace>
  <inkml:trace contextRef="#ctx0" brushRef="#br0" timeOffset="1.335E13">12851 840 416 0,'0'0'310'15,"0"0"-297"-15,0 0 64 16,0 0 33-16,0 0-35 16,0 0-31-16,58 104-24 15,-58-87-1-15,0-7 0 16,0-3-5-16,-2-2-14 15,-1-5 1-15,1 0 18 16,-6 0 10-16,-8-14 21 0,-7-13-19 16,-1-5-31-1,4 2-1-15,7 4-18 0,8 8-76 16,5 12-83-16,0 6-49 16,9 0-144-16</inkml:trace>
  <inkml:trace contextRef="#ctx0" brushRef="#br0" timeOffset="1.335E13">13016 1152 396 0,'0'0'174'0,"0"0"-40"16,0 0-4-16,29 105-14 16,-27-80-70-16,-2-5-10 15,0 3-17-15,0-7-1 0,-18-2-12 16,-7-6 13-1,-4-8 2-15,0 0-10 0,6-5 8 16,7-17 5-16,7-5-20 16,9 6-4-16,0 2-8 15,19 5-60-15,8 3-79 16,-11 5-158-16</inkml:trace>
  <inkml:trace contextRef="#ctx0" brushRef="#br0" timeOffset="1.335E13">432 2899 693 0,'0'0'109'0,"-200"13"-82"0,108-2-26 15,22 1 4-15,26 1 34 16,28-4 19-16,16 0 0 16,0-5-14-16,0-3-14 15,0-1 7-15,0 0-7 16,0 0-14-16,0 0-16 0,0 0 1 16,41 0 8-1,103-19 28-15,113-14-4 16,122-13-17-16,69-8 2 0,41-2-17 15,35 0 5-15,31 0 3 16,24 6-7-16,38 6-2 16,19 6 9-16,-4 9-8 15,-3 2 1-15,-28 2 2 16,-39 6 8-16,-36 2 3 16,-46 5-5-16,-45 2 1 15,-52 4-2-15,-62 1 6 16,-72 2 0-16,-58-3-4 15,-62 2-4-15,-50-2 7 16,-32 0-10-16,-29 2 5 16,-11 2 1-16,-7 2-7 0,0 0-3 15,-16 0-19 1,-53 0-53-16,-53 0 14 0,-59 12-180 16,-46-2-749-16</inkml:trace>
  <inkml:trace contextRef="#ctx0" brushRef="#br0" timeOffset="1.335E13">882 3363 1003 0,'0'0'62'0,"0"0"-62"16,0 0-51-16,0 0-5 15,0 0 27-15,0 0 29 16,63 0 1-16,43 0 44 15,62 0-8-15,59-25-3 16,57-9 0-16,57-10 3 16,63-6 3-16,69-4-2 15,65 0 3-15,69 4-13 0,54 5-5 16,32 15 3-16,24 12-11 16,-4 11 3-16,-24 7-15 15,-34 0 14-15,-65 0 1 16,-64 0-1-16,-80 4-1 15,-80 2 0-15,-75-2-15 16,-75 0 0-16,-66-3 1 16,-67-1 2-16,-46 0 1 15,-26 0 2-15,-11 0-4 16,0 0 1-16,0 0-4 0,0 0-1 16,0 6-28-1,-9-6-88-15,-30 0-480 0</inkml:trace>
  <inkml:trace contextRef="#ctx0" brushRef="#br0" timeOffset="1.335E13">2852 6571 739 0,'0'0'36'0,"0"0"-9"0,0 0 98 16,0 0-18-16,0 0-59 16,0 0-2-16,0 0-14 15,-16-68-2-15,16 63-3 16,0 4-3-16,0-2-10 15,0 1 1-15,0 2-2 16,0 0 0-16,0 0-10 16,0 0 2-16,0 0-5 15,0 0-6-15,0 9-12 16,0 25-10-16,0 17 28 16,0 26 0-16,-2 12 12 15,-3 9-5-15,-1-2 2 16,4-2 4-16,-2-2-8 0,2-3 3 15,2-7 1 1,0-7-3-16,0-10 2 0,0-9-2 16,0-5-3-16,0-8-3 15,0-6 1-15,0-7 2 16,0-4 3-16,0-8-4 16,0-4 3-16,0-4-2 15,0-6-2-15,0-2 1 16,0-2 1-16,0 0-1 15,0 0 7-15,0 0-4 16,0 0 2-16,0 0 1 16,0 0-3-16,0 0 2 0,0 0-3 15,0 0-3-15,0 0 8 16,0 0-8-16,0 0 1 16,0 0 3-16,0 0-2 15,0 0 2-15,0 0-5 16,0 0 0-16,6 0 10 15,-2-2-9-15,2-10-1 16,5-2 0-16,5-2-2 16,7 0 0-16,-4-1-1 15,4 6 0-15,-1-2 2 16,-2 4-1-16,2 1 0 16,1 2 1-16,-4 3 0 15,0 3-5-15,-1 0 0 0,1 0 1 16,4 11 2-1,1 7 2-15,-2 2-2 0,3 2 2 16,-5 4-1-16,3 2 2 16,-4 1 2-16,-1 3-2 15,-5-3 0-15,-1 2 1 16,-3-2-1-16,-3 2 0 16,-2-3 1-16,-1 2 1 15,-1-2-2-15,-2-2-2 16,0-2 2-16,0 1 0 15,0-4 0-15,-5-1 0 16,-10 1 2-16,-3 2-2 16,-1-1 2-16,-6 0-2 15,-4-1 5-15,-2 0-4 0,-3-3 1 16,-1 2 0-16,-2-3 1 16,4-4-1-16,2-1 0 15,-2-1 0-15,4-7 3 16,-3-4-5-16,1 0 5 15,0 0-1-15,-2-21 3 16,2-1-7-16,-3-7 4 16,1-8 4-16,-3-8-6 15,3-6-2-15,4-5-3 16,9-6 1-16,13-2-4 16,7 2-1-16,0 1 6 15,25 5-7-15,17 4 5 16,9 4-11-16,12 7-10 0,-1 8-20 15,0 2-79-15,-3 8-435 16</inkml:trace>
  <inkml:trace contextRef="#ctx0" brushRef="#br0" timeOffset="1.335E13">2760 9396 581 0,'0'0'262'0,"0"0"-231"16,0 0-5-16,0 0 71 15,0 0-52-15,11-102-33 0,10 84-7 16,-2 2-3-16,6 2 10 16,-1 0-3-16,3 2 9 15,-2 4 7-15,-1 2 1 16,-2 4-11-16,3 2 0 15,0 0-1-15,-4 0-5 16,2 9-6-16,-1 10 4 16,1 3 3-16,-1 4 0 15,-6 4-3-15,-3 4 2 16,-9 3-4-16,0 3 3 16,-4 2 0-16,0 2 0 15,0-2-6-15,-2-4 9 16,-11-1-7-16,-5-6 0 0,-2-4-1 15,2-2 5 1,-1-7-1-16,-4-6 0 0,3-4-1 16,-9-4 4-16,-2-4-1 15,-3 0-2-15,-8-12 1 16,2-18-5-16,0-12 1 16,0-10-4-16,11-6-1 15,2-3-10-15,16 4-20 16,11 2 2-16,0 5 0 15,11 5-60-15,16 2-92 16,2 9-239-16</inkml:trace>
  <inkml:trace contextRef="#ctx0" brushRef="#br0" timeOffset="1.335E13">3008 9653 737 0,'0'0'119'0,"0"0"-110"0,0 0 25 16,0 0 28-1,0 0-41-15,0 0-21 0,-6 16 0 16,6 2 5-16,0 7 15 16,0 6 7-16,0 11 3 15,0 13-3-15,0 17 7 16,4 12-5-16,-4 10-9 16,0 9-4-16,0 3 4 15,0 8 0-15,2 4 0 16,0 2-4-16,2-1 7 15,-2-2-8-15,3-3 3 16,-3-4-6-16,2-7-2 16,4-10 3-16,-4-6-2 15,0-13-2-15,-2-8-1 0,1-10-4 16,-1-13 1-16,0-14-2 16,-2-15 0-1,2-7-3-15,2-7-10 0,-4-29-55 16,2-32-175-16</inkml:trace>
  <inkml:trace contextRef="#ctx0" brushRef="#br0" timeOffset="1.335E13">2834 6410 309 0,'0'0'141'0,"0"0"-139"0,0 0 13 15,0 0 56-15,0 0-43 16,0 0-22-16,-9 0-3 16,9 0 4-16,0 0 4 15,0 0 7-15,0 3 14 16,0-3 3-16,-2 0 17 15,2 1-15-15,0-1 4 16,0 0 3-16,0 0-6 16,0 0-7-16,0 0 1 15,0 0-10-15,0 0 1 16,0 0-1-16,0 3 0 16,0-3 1-16,0 0-4 15,0 0 0-15,0 0 10 0,0 0-1 16,0 0-1-16,0 0-4 15,0 0 2-15,0 1-2 16,0-1-9-16,0 3 1 16,0-3-15-16,0 1 2 15,0-1-2-15,0 3 0 16,4 1 1-16,27 2-1 16,25 0 0-16,26 0 7 15,25-3 1-15,31-3 0 16,34 0-6-16,28 0 8 15,18 0 15-15,15 0-6 16,-2 0-11-16,-8 0-6 0,-16 4 3 16,-19 1-2-1,-28-3-3-15,-27 2 3 0,-28-4 1 16,-22 0-2-16,-21 0 1 16,-19 0 7-16,-15 0-9 15,-10 0 6-15,-7 0 5 16,-6 0-6-16,-3 0-2 15,-2 0-4-15,0 0 7 16,0 0-7-16,2 0 0 16,-2 0-6-16,3 0 6 15,-3 0 1-15,2 0 2 16,-2 0-6-16,0 0 1 16,0 0 2-16,0 0 0 0,0 0 2 15,0 0-2 1,0 0 0-16,0 0 0 0,0 0 1 15,0 0-2 1,0 0 4-16,0 0-2 0,0 0-1 16,0 0 1-16,0 0-1 15,0 0 0-15,0 0 1 16,0 0-1-16,0 0-1 16,0 0 1-16,0 0 0 15,0 0-1-15,0 0 1 16,0 0 2-16,0 0-1 15,0 0-1-15,0 0 5 16,0 0-2-16,0-4 0 16,0-9 0-16,0 0-2 0,4-4-1 15,5 2-3 1,3 1 2-16,3-3-2 0,3 4 0 16,3-2 2-16,8 3-1 15,3 2-1-15,1 2 3 16,-1 4-1-16,1 4 1 15,-4 0-2-15,-3 0-1 16,1 10 1-16,-2 14-1 16,-2 6 0-16,-4 5 2 15,-7 3 0-15,-6 0 1 16,-6 2-1-16,0 2 2 16,-4-2-1-16,-19 4 1 15,-6-4-1-15,-4-2 2 0,-5-6-1 16,1-5 0-1,-2-8 0-15,1-7-1 0,3-8 2 16,-1-4 0-16,1-6-2 16,-1-23 0-16,2-14 0 15,6-13-4-15,8-5-3 16,11-2-10-16,9 9-3 16,0 10-1-16,22 8-8 15,7 9 5-15,2 8-6 16,0 6-22-16,-4 5-143 15,-7 4-501-15</inkml:trace>
  <inkml:trace contextRef="#ctx0" brushRef="#br0" timeOffset="1.335E13">6675 6353 588 0,'0'0'113'0,"0"0"-76"16,0 0 77-16,0 0 19 15,0 0-80-15,0 0-23 16,136-97 2-16,-103 88 5 15,5 4-10-15,0 3-6 16,2 2-2-16,0 0-2 16,-5 19 8-16,0 6-2 15,-12 5 5-15,-4 3-12 16,-9 2-3-16,-3 4-5 16,-7-1 0-16,0 0 0 15,-7 0-7-15,-20-2 12 16,-4-2-7-16,-4-3 1 0,-5-4-2 15,0-6 2-15,-5-12-5 16,-3-3 3-16,-2-6-3 16,-1 0 0-16,4-24 0 15,4-16 5-15,10-10-7 16,12-10 1-16,11-2-1 16,10 3-4-16,2 11-15 15,21 8-6-15,1 10-19 16,3 10-15-16,-4 7-98 15,-10 0-349-15</inkml:trace>
  <inkml:trace contextRef="#ctx0" brushRef="#br0" timeOffset="1.335E13">5433 5703 686 0,'0'0'64'16,"0"0"-6"-16,0 0 100 15,0 0-63-15,0 0-61 16,0 0-27-16,-37-11-6 15,51 23 5-15,23 6 36 0,23 5-1 16,25-5 14 0,20-2-25-16,19 2-2 0,17-4 3 15,17 0-15-15,11-4-3 16,12-4 1-16,4-5-3 16,-7-1-7-16,-13 0 3 15,-25 0 0-15,-31 0 7 16,-28 0-9-16,-30-1 6 15,-22-4 7-15,-16 3-12 16,-11-1 6-16,-2 3-4 16,0 0-7-16,-10 0-1 15,-22 0-5-15,-11 0-7 16,1 14-30-16,1 0-62 16,4-6-186-16</inkml:trace>
  <inkml:trace contextRef="#ctx0" brushRef="#br0" timeOffset="1.335E13">7143 6584 44 0,'0'0'100'0,"0"0"-71"16,0 0 30-16,0 0-6 0,0 0-7 16,0 0 2-16,-7 1 8 15,3-1 1-15,4 1-2 16,-3-1-21-16,1 0 5 15,-3 0 7-15,3 0 7 16,-2 0-5-16,-3 0-13 16,3 0 5-16,-6 0-7 15,4 0 5-15,0 0-2 16,-1 0-7-16,1 0 8 16,-4 0-8-16,4 0-3 15,1 0-8-15,1 0 0 16,0 0 1-16,1 0-4 0,-2 0 0 15,5 0-8 1,0 0 8-16,0 0-5 0,0 0-1 16,0 0 1-16,0 0-2 15,0 0-6-15,5 0 11 16,19 5 4-16,15-1 5 16,5 2-5-16,10 0-5 15,4-2-5-15,2 2 1 16,2-1-1-16,1-2-3 15,1 1-4-15,1 1 9 0,-1-3-8 16,-1 1-1 0,5-1 6-16,9-2-1 0,7 0-5 15,9 2 2-15,1-2-1 16,0 0 1-16,-6 0 1 16,2 0-3-16,-5 0 0 15,-1 0 0-15,-6-2 0 16,-4-3 1-16,-7 3-1 15,-7-3 1-15,-2 1 3 16,0 2-3-16,-1 1 1 16,-1 1 9-16,-2 0-9 15,-5 0 8-15,-5 0-5 16,-4 0-5-16,-3 0 2 16,-9 0-2-16,-4 0 0 15,-8 0 1-15,-7 0-1 16,-5 0 0-16,-4 0 1 0,0 0 1 15,0 0 2-15,0 0 2 16,0 0-3-16,0 0-3 16,0 0 1-16,0 0-1 15,0 0 0-15,0 0 0 16,0 0-1-16,0 0 1 16,0 0 0-16,0 0 1 15,0 0-1-15,0 0 0 16,0 0 0-16,0 0 0 15,0 0 0-15,0 0-2 16,0 1 1-16,0-1-3 16,0 11 3-16,0 2-2 0,-2 13 3 15,-9 12 0-15,2 8 1 16,-2 10 2-16,0 7-2 16,-1 11 5-16,4 2-1 15,1 8 2-15,5 3-1 16,2 1-1-16,0 2 5 15,0-2 4-15,0-1-4 16,7-1-1-16,1-6 2 16,0-2-3-16,-4-4 0 15,3-4 1-15,-5-1-1 16,0 3 1-16,0-2 2 16,0-1 2-16,-2-5-4 0,0-10 3 15,2-4-6 1,-2-6 0-16,5-4-1 0,0-6-2 15,-3-8 1-15,0-5 2 16,0-4-3-16,-2-5 2 16,0-4-2-16,3-3-1 15,-3-4 2-15,0-1-3 16,0 0 0-16,0 0 3 16,0 0 0-16,0 0 3 15,0 0-2-15,2 0 1 16,-2 0 0-16,2 0 0 15,0 0 3-15,-2-1-4 0,4-14-1 16,3-5-4 0,2 0-1-16,4-2 1 0,1 0-2 15,4 2-1-15,2 0 2 16,-3 4-5-16,4 2 3 16,-5 3 0-16,3 5 0 15,-3 3 1-15,4 3-1 16,0 0 0-16,3 0 0 15,1 0-1-15,2 14 2 16,1 4 2-16,0 2-1 16,2 6 0-16,-2 2 0 15,4 0 1-15,0 4-2 16,0 4 2-16,0 4 3 16,3 5-2-16,-1 2-1 15,-2 2 3-15,-2 1-3 0,0 0 1 16,-2-2-2-1,-2 5 3-15,-6-3-2 0,-3 0 6 16,-3 0-5-16,-3-2 0 16,-4 0 0-16,-1-2 4 15,-1 2-3-15,-4 0 0 16,0 1 0-16,0-2 4 16,0 0-5-16,-2-1-1 15,-11-4 0-15,-3 0 3 16,-1-2 2-16,-6 2 2 15,-6 2-4-15,-2-1 1 16,-5 1-4-16,-9-5 8 0,-7 2-3 16,-9-1 3-1,-4-6-1-15,-2 0-6 0,7-4 3 16,2-2 0 0,3-5-2-16,3-4 2 0,3-2-4 15,3-8 2-15,-4-3 0 16,4-4 0-16,-3-2 0 15,0 0 0-15,2 0 0 16,3-2 3-16,-3-13-4 16,7-6 3-16,2-3-2 15,2-5 2-15,0-10-4 16,3-8 5-16,2-6-5 16,-1-11 0-16,1-7 0 0,4 1 0 15,3 3 0 1,6 4 0-16,0 5-1 15,3 2 1-15,5 0 0 16,4 1-2-16,6-1 2 0,0 2-3 16,0 0-6-16,10 0 9 15,15-3-6-15,10 0-6 16,7-10 1-16,9-2-2 16,12-2 1-16,3-5-10 15,10 4 7-15,6 6-3 16,-2 9-13-16,-4 20 3 15,-9 12-9-15,-7 13-7 16,3 12-28-16,3 0-35 16,4 0-95-16,-3 0-780 0</inkml:trace>
  <inkml:trace contextRef="#ctx0" brushRef="#br0" timeOffset="1.335E13">10128 8486 806 0,'0'0'121'0,"0"0"-75"16,0 0 2-16,0 0 9 15,0 0-47-15,0 0 14 16,34 92 0-16,-26-39 4 16,-1 9-3-16,0 0 1 15,0 0 7-15,-5-8-10 0,2-4 2 16,-2-9-10-16,1-6 3 15,-1-8-7-15,-2-12 1 16,0-4-6-16,2-10-2 16,-2 1 3-16,0-2 7 15,0 0 6-15,0-18 8 16,0-14-18-16,0-12-9 16,-9-6 6-16,5-6-7 15,-3-9-1-15,3 2 0 16,4 2 0-16,0 10-3 15,0 10 0-15,0 16 2 16,0 8 2-16,0 9-1 16,2 8 0-16,0 0-7 15,9 0 3-15,5 18-4 0,6 10 4 16,7 8 6-16,-4 4-1 16,2 3 0-16,-5-5 1 15,-3-2-1-15,2-6 0 16,-6-6 0-16,-1-8 0 15,-5-6 0-15,-5-6 2 16,-2-4-1-16,-2 0-1 16,0 0 5-16,0-4 2 15,2-20 0-15,1-11-7 16,-1-6 0-16,1-9 1 16,1-4-1-16,2-1-9 15,-1 5 4-15,3 12 3 16,0 10-1-16,-2 13 4 0,1 10-2 15,-5 5 1-15,4 0-6 16,4 8-4-16,3 18 5 16,1 10 5-16,1-1 0 15,-4 7 1-15,0 0 0 16,0-5-1-16,-2 4 0 16,3-5 0-16,-2-9-2 15,4-2-3-15,-3-9-32 16,0-7-129-16,1-9-178 15,-2 0-179-15</inkml:trace>
  <inkml:trace contextRef="#ctx0" brushRef="#br0" timeOffset="1.335E13">10783 8560 472 0,'0'0'120'0,"0"0"-24"15,0 0 54-15,0 0-30 16,0 0-80-16,118-11 5 15,-97 38-13-15,-4 10-6 16,-3 0-7-16,-5 1-2 16,-3-1 1-16,-2-5-7 15,-4-2-1-15,0-4-1 16,0-2-5-16,-15-6 6 16,-9-4-1-16,-3-8-4 15,-4-6 1-15,4 0 0 0,0-14 0 16,3-16 0-1,6-8-5-15,7-6-1 0,11-5-11 16,0 6-13-16,2-1-85 16,20 5-150-1,3 3-24-15</inkml:trace>
  <inkml:trace contextRef="#ctx0" brushRef="#br0" timeOffset="1.335E13">11055 8088 372 0,'0'0'490'0,"0"0"-396"15,0 0-30-15,0 0-2 0,0 0-29 16,0 0 7-16,63 150-7 16,-45-82 4-16,-5 4-7 15,0-8-14-15,-2-2 0 16,0-2-4-16,1-7-11 15,-1-6 3-15,-5-7-4 16,1-9-1-16,-7-9-11 16,0-10-59-16,0-12-238 15,0 0-390-15</inkml:trace>
  <inkml:trace contextRef="#ctx0" brushRef="#br0" timeOffset="1.335E13">11004 8460 850 0,'0'0'85'16,"0"0"-18"-16,0 0 63 15,0 0-63-15,0 0-51 16,0 0-14-16,24-14 0 16,21 10-2-16,8 0 5 15,-1-2-10-15,-3 0-4 16,-7-4-17-16,-9 0-6 15,-1-2 15-15,-5 0 14 16,-5-1 2-16,-7 6 1 16,-4 2 1-16,-6 4 6 0,-3 1 7 15,-2 0-7-15,0 0-7 16,0 10 0-16,0 12 2 16,-4 6 1-16,-8 2 4 15,4 2-2-15,1 0 4 16,7-4 0-16,0-2 6 15,0-6-14-15,0-5 7 16,2-6-2-16,7-4 1 16,7-5 2-16,1 0 10 15,4-7-1-15,0-17-9 16,-5-4-5-16,-5-4 0 16,-5-2 0-16,-6-4-2 15,0-2-1-15,-4-1-2 0,-6 5-7 16,-1 9-34-1,6 6-37-15,2 10-191 0,3 3-283 16</inkml:trace>
  <inkml:trace contextRef="#ctx0" brushRef="#br0" timeOffset="1.335E13">11633 8257 580 0,'0'0'90'16,"0"0"8"-16,0 0 17 15,0 0-35-15,54 126-9 16,-44-91-21-16,-1-2-13 16,-5-4-8-16,0-5-10 15,-2-6-5-15,2-3-7 0,-2-8-5 16,-2-2 1-16,0-5-1 16,0 0 0-16,0 0 6 15,0 0-5-15,0 0-1 16,0-12 2-16,-10-13 6 15,4-1-9-15,1-3 0 16,3-2-1-16,2-1 5 16,0 4-5-16,0 0 1 15,5 3-1-15,5 0 0 16,4 0-5-16,1 5 5 16,-1 3-1-16,1 10 1 15,-3 6-2-15,-1 1-3 16,-5 7-3-16,1 24 3 15,-5 5 1-15,1 4 4 0,-3 0 0 16,0-5 2-16,0 2 0 16,0-9 2-16,2-6-2 15,7-9 5-15,6-2-3 16,5-7-2-16,5-4-4 16,2 0-17-16,-2-12-390 15</inkml:trace>
  <inkml:trace contextRef="#ctx0" brushRef="#br0" timeOffset="1.335E13">9341 10326 258 0,'0'0'126'16,"0"0"-48"-16,0 0 12 16,0 0-17-16,0 0-26 15,0 0-19-15,0-9-6 16,0 9-11-16,0 0 10 15,0 0 14-15,0 0 32 16,0 0-12-16,0 0-2 16,0 0 0-16,0-2-15 0,0 2-14 15,0-4-12-15,0 2-3 16,0-2-8-16,0 0 10 16,0 0-5-16,0-2 4 15,0-1-1-15,0-1 4 16,0 1 5-16,0 0-16 15,0 2 14-15,0 1 0 16,0 2 3-16,0 2-6 16,0 0 1-16,0 0 1 15,0 0-14-15,0 0 5 16,0 0-6-16,0 0-4 16,0 0 1-16,0 7 3 15,0 11 3-15,0 5 3 16,0 2 2-16,0 0 3 15,0 2-3-15,0 4 2 0,0-1 2 16,0 2 4-16,0 0-7 16,0 2 0-16,0-1 0 15,0 0-2-15,0-1 0 16,0 1 0-16,5 0 0 16,-2-2-1-16,-1-1-1 15,0 0 2-15,0 2-3 16,1 0 0-16,-1-2 1 15,0 3 1-15,0-1-1 16,0 0-1-16,-2-1-2 16,0 1 14-16,0-1-9 15,0-1 0-15,0 0-1 0,0-1 1 16,0 0 1-16,0 0-2 16,0 0 0-16,0 1 1 15,0 1 0-15,0-4 0 16,2 3-2-16,-2-2 0 15,0 1 0-15,2-2-1 16,-2 4-2-16,0-5 2 16,0-3-2-16,0-6-2 15,0-3 3-15,0-2 1 16,0-4-3-16,0 2 2 16,0 0-3-16,3-2 1 15,-3-2 4-15,0-2-3 16,0-2-2-16,0-2-1 0,0 0 1 15,0 0 6 1,0 0-4-16,0 0 1 0,0 0-1 16,0 0 2-16,0 0-2 15,0 0 1-15,-11 0-1 16,-2 0-2-16,-5 0 0 16,2 0 1-16,0 0-1 15,-2-4 0-15,3 2 0 16,-1 0 0-16,1 2 0 15,-3-2 1-15,0 0-1 0,0 2 0 16,-2-2-1 0,0 0 1-16,-2-2 1 0,1 1-1 15,0-1 0-15,-4 3 0 16,5-1-1-16,-5 2 1 16,1 0 0-16,-2-1 0 15,-4 1 0-15,1-3-1 16,0 2 0-16,3-1 1 15,-3-2 3-15,0-1-2 16,-3-1-2-16,1-2 2 16,-2 4-2-16,2-5 2 15,-3 4-1-15,-1-1 1 16,-3 0-2-16,0 0 2 16,-4 2-1-16,0-2 0 15,-1 0-1-15,1 2 1 0,0-3 1 16,-1 2-1-1,-1 3 0-15,-6 1-1 0,-1-3 2 16,-6 1-2-16,-6 1-1 16,-2-4 1-16,0 4 0 15,-1-2-1-15,1 2-1 16,1 0 3-16,-3 2 0 16,-2 0-2-16,-1-2 2 15,4 2 0-15,-1 0 0 16,7-2 1-16,-1-3 2 15,3-1-6-15,-2 0 6 16,2 1-4-16,0-3 1 16,1 2-2-16,-1 0 2 15,0 2 0-15,0 0 0 0,2-1 0 16,2 2 0-16,4 0-1 16,-2 1 0-16,4-2 0 15,-4 3 1-15,-2-1 2 16,-2 2-2-16,-6 0-1 15,-2-2 0-15,-3 2-1 16,2-2 0-16,1-1-2 16,-1 2 2-16,3-2 2 15,-3 2-2-15,-2-2 2 16,4 0-1-16,-1 0 2 16,4 2-2-16,2 1 1 0,1-3-2 15,-1 2 2 1,0-2 0-16,-1 3 3 0,-1 0-2 15,0 0-1 1,-4 0 0-16,1 0 0 0,1 0 0 16,2 0 0-16,4 0 0 15,0 3 0-15,1 2 0 16,1 1-2-16,-2 1 2 16,3-1 3-16,-1-1-3 15,1 1-2-15,2 0 2 16,1 3-1-16,2-1 1 15,0-2-1-15,6-1 0 16,0 5 1-16,0-4 0 16,2 5-4-16,-2-1 4 0,-1 0 0 15,-3 2-1-15,-2 0 1 16,2 0 0-16,-1 1 0 16,5-3 0-16,-1-2 0 15,3 3 4-15,7-3-4 16,-1 0 1-16,1 1-2 15,4-2 1-15,-2 0 0 16,2 2 0-16,2 1 1 16,0-4 0-16,0 2-1 15,3-2-1-15,0 0 0 16,1 2 2-16,3-2-1 16,3 1 0-16,0-3 0 15,5-3 1-15,5-1-1 0,0 0 1 16,2 0 0-16,1 0 1 15,-3 0-1-15,3 0-1 16,0 0 0-16,-1 0 2 16,-2 0 0-16,1 0-2 15,1 0-1-15,1 0 1 16,0 0 1-16,4 0-1 16,-2 0-1-16,-2 0 1 15,-2 0-1-15,2 0-1 16,4 0-6-16,-3 0-11 15,3 0-18-15,0 0-6 16,0-5-19-16,0-19-50 16,0-13-433-16</inkml:trace>
  <inkml:trace contextRef="#ctx0" brushRef="#br0" timeOffset="1.335E13">1472 6779 838 0,'0'0'53'0,"0"0"-27"15,-14-101 69-15,14 80 14 0,0 11-57 16,0 6-22-16,0 4-1 16,0 0-16-16,0 0-13 15,0 23-21-15,0 18-1 16,0 19 22-16,0 15 20 16,0-1 0-16,0 0-5 15,-2 0-5-15,-2-6-2 16,0-3 2-16,2-9-4 15,2-8-3-15,0-13-3 16,0-6 1-16,0-8 0 16,12-4 3-16,7-7-3 15,5-6 3-15,12-4 4 0,12 0 0 16,13-12 2-16,1-11-6 16,-8 2 0-16,-17 2-2 15,-14 9 1-15,-14 7-6 16,-6 3-1-16,-3 0-34 15,0 0-71-15,2-1-174 16,2-3-240-16</inkml:trace>
  <inkml:trace contextRef="#ctx0" brushRef="#br0" timeOffset="1.335E13">2071 7011 721 0,'0'0'214'15,"0"0"-189"-15,0 0 93 0,0 0-9 16,0 0-66-16,0 0-43 16,14-29-4-16,-9 58-26 15,1 16 30-15,3 16 36 16,-5 7-6-16,1 2 1 15,-3-4-5-15,-2-9-11 16,0-11-6-16,3-13-8 16,-1-9 6-16,0-6 1 0,0-7-6 15,2-5-2-15,-1-6 0 16,-1 0 0-16,0 0-5 16,0 0-36-16,5-3-57 15,0-8-233-15</inkml:trace>
  <inkml:trace contextRef="#ctx0" brushRef="#br0" timeOffset="1.335E13">828 9515 936 0,'0'0'58'0,"0"0"-15"16,0 0 8-16,0 0-16 15,0 0-35-15,0 0 0 16,21 66 0-16,10-22 10 0,-5 6 2 15,-8 0 8-15,0 3-5 16,-5-2 5-16,-6-2-9 16,-3-5 3-16,1-7-7 15,2-6 3-15,4-7 3 16,-1-12-4-16,2-1-3 16,3-10 1-16,6-1 0 15,12 0 1-15,14-12 0 16,4-14 2-16,9-4-5 15,-4 6-3-15,-7 4-1 16,-11 7-2-16,-13 9 1 16,-8 4-17-16,-1 0-70 15,-3 0-220-15,-1-8-582 0</inkml:trace>
  <inkml:trace contextRef="#ctx0" brushRef="#br0" timeOffset="1.335E13">1577 9571 872 0,'0'0'97'0,"0"0"-97"15,0 0 0-15,0 0 3 0,0 0 8 16,0 0-4-16,-13 50 0 15,9-46-1-15,-2-3 5 16,2-1 13-16,-3 0 6 16,1 0 7-16,-5 0-7 15,4-13-11-15,0-5-3 16,5 2-8-16,2-2 0 16,0 0-1-16,0 1-4 15,11 2-3-15,11 1 0 16,3 4-1-16,4 4 0 15,2 4-3-15,-2 2 2 16,-2 0-1-16,-5 3 0 0,0 18-2 16,-3 1 5-1,-6 4 5-15,-3 2-4 0,0 0 3 16,-6 0-2-16,-2 0 3 16,-2 2-5-16,0 2 1 15,0 3-1-15,-10 1 4 16,-9 0 2-16,1-3-4 15,1 2-1-15,1-5 5 16,5-1-4-16,5-6-2 16,6-4 5-16,0-2-5 15,0-7 4-15,0-1-2 16,10-8-1-16,24-1 16 16,15 0-2-16,16-22 4 15,8-8-11-15,3-5-4 16,-7 8-4-16,-18 10-2 0,-17 16-35 15,-26 1-131-15,-8 18-584 16</inkml:trace>
  <inkml:trace contextRef="#ctx0" brushRef="#br0" timeOffset="1.335E13">3455 8457 810 0,'0'0'185'16,"0"0"-132"-16,0 0-44 15,0 0 8-15,0 0-17 16,0 0-2-16,0 0 2 0,9 109 21 16,5-58 2-1,-4-1-8-15,0-2 4 0,-4-2 3 16,-3-4-16-16,-3-4 0 15,0-4-4-15,0-4 1 16,2-6-2-16,-2-4-2 16,0-6-30-16,0-6-77 15,0-8-121-15,0 0 36 16,0-12-65-16</inkml:trace>
  <inkml:trace contextRef="#ctx0" brushRef="#br0" timeOffset="1.335E13">3388 8526 358 0,'0'0'205'0,"0"0"-117"16,0 0 25-16,0 0 36 15,-44-104-55-15,44 100-58 16,0-2-12-16,0 4-6 16,15-4-18-16,14 1 0 15,13 2-2-15,6 3 2 16,7 0 0-16,4 10 0 15,1 16 10-15,-3 5 3 16,-3 6 11-16,-9 6 2 16,-12-4-5-16,-11 1-8 15,-11-2-1-15,-11 1-5 16,0 0 1-16,-20 2 4 0,-11 1-8 16,-5-4-3-16,1-8 3 15,1-4-4-15,12-10-1 16,4-15-37-16,11-1-76 15,7-19-141-15,0-29-408 16</inkml:trace>
  <inkml:trace contextRef="#ctx0" brushRef="#br0" timeOffset="1.335E13">4215 8338 704 0,'0'0'73'0,"0"0"-69"15,0 0 44-15,0 0 61 0,0 0-67 16,0 0-27-16,2-2-2 16,-2-5 4-16,5 0 6 15,-3-5-12-15,0-5-5 16,-2 2 2-16,0-7-2 16,0 5-6-16,-7 3 1 15,-3 5-1-15,-6 9 3 16,-2 0-3-16,-9 10-9 15,-6 27 8-15,-3 10 1 16,0 6 1-16,7 4 4 16,5 1-2-16,6-6 4 15,14-2-5-15,4-6 7 16,8-10-4-16,44-10-4 0,25-15 13 16,29-9-5-1,12-15-9-15,-5-15-111 0,-19-3-229 16</inkml:trace>
  <inkml:trace contextRef="#ctx0" brushRef="#br0" timeOffset="1.335E13">3771 9637 837 0,'0'0'224'16,"0"0"-216"-16,0 0-5 15,0 0-4-15,0 0 2 16,0 0 11-16,25 64 8 16,-16-34-11-16,0-4 1 15,-2 0-6-15,-3-3-2 0,0-5 2 16,-2-6-4-16,-2-6-4 16,0-6-116-16,0 0-185 15,0-10 66-15</inkml:trace>
  <inkml:trace contextRef="#ctx0" brushRef="#br0" timeOffset="1.335E13">3716 9288 825 0,'0'0'30'0,"0"0"-29"0,0 0-1 16,0 0 28-1,0 0 0-15,0 0-12 0,0 49 2 16,-2-42 3-16,-5-1-13 16,0-2-2-16,3-2 7 15,0-2-5-15,-1 0 18 16,5-16-10-16,0-10-16 16,0-1-35-16,0 2-28 15,7 7-24-15,3 10-42 16,4 8 38-16,1 0 0 15,4 7-102-15,-2 12-106 16</inkml:trace>
  <inkml:trace contextRef="#ctx0" brushRef="#br0" timeOffset="1.335E13">3950 9394 321 0,'0'0'208'15,"0"0"-164"-15,0 0 14 16,0 0 61-16,0 0-32 15,0 0-23-15,103 2-13 16,-88 19-18-16,3 2 3 16,-1 4-3-16,-3-1-8 15,-1 5-3-15,-2-6-8 16,-4 1-1-16,-2-2-3 16,-5-5 0-16,0-5-6 15,0-5 5-15,0-5-8 16,0-4 5-16,0 0-4 15,0 0 15-15,0 0-1 0,0-20-9 16,0-8-4-16,-2-10-3 16,2-9 0-16,0-2-5 15,0-4 1-15,2 6-7 16,13 6-4-16,3 6 15 16,3 10 0-16,2 7 0 15,0 8-1-15,-3 10 1 16,-3 0 1-16,2 0 1 15,-6 12 3-15,1 8-1 16,-2 8 1-16,0 4-1 16,1 0 3-16,-2 0-6 15,-1-4 1-15,0-6-2 0,-1-5-2 16,3-9-35-16,-1-8-78 16,1 0-100-16,2-7 40 15,-5-16 93-15,0-8 26 16,-4-3 30-16,-3-2 21 15,2 3 5-15,1 4 11 16,1 11 51-16,1 7 6 16,-2 6 32-16,-1 5 12 15,5 0-74-15,0 18-7 16,7 14 42-16,-3 8-25 16,1 6-16-16,1 2 0 15,-1 5-11-15,-2-2-6 0,5-1-5 16,-7-1 0-1,3-9 6-15,-1-6-9 0,-5-8 1 16,-3-9-1-16,0-6-4 16,-4-8-2-16,2-3 4 15,-2 0 9-15,0 0 6 16,0-19-2-16,-13-6-16 16,-3-8-1-16,1-7 2 15,1-8-3-15,3-8-1 16,7-8-13-16,4-1-3 15,0 3-5-15,0 8 13 16,9 8 4-16,7 6 2 16,1 8 3-16,6 10-1 15,-1 5-1-15,-2 10-3 0,0 7 4 16,-4 0 1-16,-5 4 0 16,-2 17-5-1,-7 10 5-15,-2 3 5 0,0 6 0 16,-15 0 1-16,-10-2-3 15,-2-4-1-15,7-6-2 16,0-7-27-16,11-13-195 16,2-8-134-16</inkml:trace>
  <inkml:trace contextRef="#ctx0" brushRef="#br0" timeOffset="1.335E13">4826 8993 658 0,'0'0'140'0,"0"0"-128"0,0 0 69 16,0 0 8-16,0 0-45 15,62 117-28-15,-49-85-4 16,1-6-4-16,1-2-1 16,-4-9-2-16,1-4-2 15,-6-9 6-15,1-2-8 16,-1 0 11-16,4 0-3 15,0-20-1-15,1-11-6 16,3-5-4-16,-1-5 2 16,-1-8-8-16,1 3-2 15,1 2 3-15,-3 10 3 0,-3 12 3 16,-1 10 1-16,-2 9 0 16,-3 3-3-16,5 0-19 15,1 23 22-15,4 3 3 16,1 5 7-16,2-4-1 15,5 0-3-15,3-8 0 16,2-3 1-16,-2-5-3 16,2-10-3-16,0-1 10 15,-3 0-2-15,-2-16-1 16,-2-10-2-16,-7-7-2 16,-7-10-2-16,-1-5-2 15,-3-6-2-15,0-4 2 0,-7-2 1 16,-10-5-1-16,-4 4 1 15,-1 0-1-15,2 9 1 16,4 12-1-16,5 14 0 16,5 13 7-16,2 13 15 15,4 0-22-15,-4 27-5 16,4 17 5-16,0 8 7 16,0 5 0-16,12-1 2 15,8-3 3-15,2 2-7 16,5-3-2-16,2-6 1 15,2-8-1-15,-4-10-3 16,-4-8-24-16,-10-12-91 16,-5-8-212-16,-8 0-173 15</inkml:trace>
  <inkml:trace contextRef="#ctx0" brushRef="#br0" timeOffset="1.335E13">5022 8774 620 0,'0'0'208'15,"0"0"-194"-15,0 0-9 16,0 0 26-16,182-53-31 16,-80 17-99-16,-8 4-325 15</inkml:trace>
  <inkml:trace contextRef="#ctx0" brushRef="#br0" timeOffset="1.335E13">5803 4654 850 0,'0'0'172'16,"0"0"-155"-16,0 0 27 15,0 0 70-15,0 0-70 16,0 0-44-16,-67-1-10 16,23 40 8-16,-7 9 2 15,-1 3-2-15,10-6 2 16,11-7 0-16,9-8-1 0,11-7-1 16,9-5-2-16,2-9 3 15,0-2-3-15,10-1-1 16,22-6 0-16,13 0 5 15,7 0 0-15,4 0 0 16,-2 0 0-16,-7 12-2 16,-7 7-2-16,-9 6-1 15,-13 3 4-15,-5 5 1 16,-10-4 0-16,-3 1 2 16,0-1 2-16,-19-2 5 15,-10 0-9-15,-4-5 9 16,2-9-9-16,4-4-13 15,5-9-98-15,11 0-145 0,6-28-236 16</inkml:trace>
  <inkml:trace contextRef="#ctx0" brushRef="#br0" timeOffset="1.335E13">5935 4836 843 0,'0'0'21'0,"0"0"1"15,0 0-2-15,0 0 69 16,40 131-31-16,-24-89-36 16,-1 0 3-16,8-2-7 0,-4-5-3 15,0-12-4-15,-3-9-3 16,-8-8 1-16,-3-6-2 16,-1 0 6-16,0-8 5 15,8-19 14-15,1-15-28 16,0-3 0-16,1-4-1 15,-1 5 7-15,1 11-5 16,-1 10 3-16,-2 11 2 16,-8 7-1-16,1 5-9 15,2 0-2-15,9 8-27 16,12 16 29-16,4 8 4 16,-2 2 5-16,3 0-1 15,-3-5-5-15,-5-6-2 16,-3-9 4-16,-10-8 1 15,-7-6-2-15,0-1 9 0,-2-30 23 16,4-11-19 0,-6-8-9-16,0-2 3 0,0-1 0 15,-8 6-11-15,-7-1 0 16,-3 17-13-16,5 10-34 16,4 15-60-16,6 6-194 15,3 0-506-15</inkml:trace>
  <inkml:trace contextRef="#ctx0" brushRef="#br0" timeOffset="1.335E13">6623 4814 857 0,'0'0'224'0,"0"0"-200"16,0 0 19-16,0 0-7 15,0 0-30-15,0 0 11 0,21 77 14 16,-10-47-23-16,-1 0 2 15,-2-4-5-15,1-2-3 16,-5-6-2-16,2-6-27 16,-4-9-127-16,1-3-279 15</inkml:trace>
  <inkml:trace contextRef="#ctx0" brushRef="#br0" timeOffset="1.335E13">6603 4528 1005 0,'0'0'92'0,"0"0"-63"0,0 0 2 16,0 0-7-16,0 0-24 15,0 0-20-15,-38-58-306 16</inkml:trace>
  <inkml:trace contextRef="#ctx0" brushRef="#br0" timeOffset="1.335E13">6900 4271 62 0,'0'0'1052'0,"0"0"-996"15,0 0-40-15,0 0-8 0,0 0 1 16,0 0-9-16,49 115 39 16,-27-52 0-16,0 2-21 15,3-1-1-15,2-4-4 16,-2-4-11-16,-4-10 6 15,-3-10-8-15,-7-9 0 16,-6-10-36-16,-5-6-69 16,0-11-129-16,0 0-165 15</inkml:trace>
  <inkml:trace contextRef="#ctx0" brushRef="#br0" timeOffset="1.335E13">6900 4594 869 0,'0'0'87'16,"0"0"-35"-16,0 0 38 16,0 0-73-16,127-46-17 15,-40 26-27-15,6-5-122 16,-6 0-217-16</inkml:trace>
  <inkml:trace contextRef="#ctx0" brushRef="#br0" timeOffset="1.335E13">7436 4479 205 0,'0'0'331'0,"0"0"-280"15,0 0 5-15,0 0 51 16,0 0-18-16,0 0-10 0,0 13-6 16,21-27-55-16,-1-3-15 15,-7 1-1-15,-3 3 2 16,-8-2 0-16,-2 3 1 15,0 5 7-15,0 0 0 16,-2 7-5-16,-17 0-7 16,-5 0-7-16,-5 20 0 15,-5 5 4-15,3 6 3 16,4 4-1-16,8-2-1 16,7-1 2-16,8 3 1 15,4-7 4-15,0-2-1 16,29-2-1-16,11-8 4 15,7-8-7-15,3-8-5 16,2 0-29-16,-5-4-96 0,-7-20-75 16,-9-4-10-16,-6-6-117 15</inkml:trace>
  <inkml:trace contextRef="#ctx0" brushRef="#br0" timeOffset="1.335E13">7687 4321 366 0,'0'0'136'0,"0"0"-86"16,-31-135 7-16,21 113 153 15,6 12-93-15,1 9-29 16,3 1-44-16,0 4-44 16,0 30-28-16,0 14 28 15,5 11 18-15,7 8-1 0,-4 2-3 16,5-4 12-16,1-4-8 16,3-5-12-16,-1-8 8 15,-1-9-10-15,-3-12 6 16,-5-10-7-16,-5-11 2 15,0-5-2-15,-2-1 7 16,0 0 15-16,2-14 26 16,5-16-13-16,2-10-38 15,4-8 4-15,3-2-4 16,-1 1-6-16,6 10 4 16,-2 8-6-16,-1 14 8 15,3 15-13-15,-2 2 8 0,2 1-10 16,3 23 1-1,-2 9 10-15,0 4 4 0,-1 1 1 16,-8-1 5-16,-4-5-5 16,2-7-1-16,-6-6-5 15,1-11-225-15</inkml:trace>
  <inkml:trace contextRef="#ctx0" brushRef="#br0" timeOffset="1.335E13">9112 9256 286 0,'0'0'708'0,"0"0"-600"16,0 0-79-16,0 0 12 15,0 0 23-15,0 0-37 16,0 0-27-16,0 0 1 15,-22 64-1-15,22-12 16 16,0 2-8-16,0-1 4 16,0-1-3-16,0-7 8 15,0 0-14-15,0-7 5 0,0-10-1 16,0-6 1 0,-2-10-6-16,2-8 9 0,0-4-6 15,0 0 1-15,0 0 5 16,-5 0 0-16,1-24 8 15,-2-15-18-15,2-14-1 16,0-12 2-16,4-4-1 16,0-2-1-16,0 4 0 15,0 8-2-15,0 11 2 16,0 10 1-16,0 9 0 16,0 16-1-16,2 5 0 15,-2 4 0-15,2 4-1 16,4 0-4-16,0 0-2 15,9 11 0-15,4 9 7 0,3 10 0 16,-2-1 2-16,2 0-2 16,-2-2 5-16,-2-5-3 15,0-6-2-15,-7-6 0 16,-3-4 0-16,0-4-1 16,-4-2 1-16,0 0 3 15,3 0-1-15,3 0 6 16,2-14-6-16,7-11 4 15,-2-4-6-15,-1-5 2 16,-1-3-2-16,-1 2 1 16,-1 2-1-16,-2 10 0 15,-2 9 0-15,-2 6-1 16,-3 6 1-16,-2 2-1 0,3 0 1 16,1 0-5-16,6 21 5 15,-1 12 7-15,5 7 0 16,-5 6 2-1,2 0 4-15,-4-2 1 0,0-6-6 16,-1-7-5-16,0-10 1 16,-2-6-1-16,-4-8-2 15,1-4-1-15,-1-3 0 16,0 0-9-16,0 0-6 16,2 0-18-16,3-6-11 15,5-15-60-15,-2-5-129 16,0 2-405-16</inkml:trace>
  <inkml:trace contextRef="#ctx0" brushRef="#br0" timeOffset="1.335E13">1913 5928 395 0,'0'0'60'0,"-116"-19"-60"16,54 17-18-16,-1 2 18 15,3 0 9-15,0 0 13 16,3 18-10-16,-5 10-6 16,-2 4-3-16,5 8 1 15,-1 10-3-15,2 11 6 16,-7 9 3-16,-7 15-5 16,6 9-1-16,1 12 7 15,14 12 2-15,6 7-4 0,16 1 0 16,13 4-2-16,14-6 5 15,12 4 10-15,30-1-14 16,15-7 3-16,14-7 2 16,0-9 1-16,7-7-5 15,14-9 7-15,5-12 9 16,10-8-6-16,11-15 1 16,6-9-5-16,3-8 3 15,-2-11-6-15,-1-13 3 16,-6-10-5-16,-11-2-2 0,-10-18 5 15,-8-22-7 1,-6-12-1-16,-4-16 3 0,2-20 3 16,-4-21-1-16,-8-20-9 15,-9-28-1-15,-15-20-24 16,-15-15-114-16,-10-15 58 16,-16 6 33-16,-2 13-32 15,-35 20-142-15</inkml:trace>
  <inkml:trace contextRef="#ctx0" brushRef="#br0" timeOffset="1.335E13">1501 8891 454 0,'0'0'27'0,"-116"-26"-12"0,56 26-11 16,-4 0 1-16,-5 4 18 16,-10 24 2-16,-3 4-20 15,-14 8-5-15,-13 9 1 16,2 2 6-16,2 8-1 15,12 5 2-15,20 6 2 16,7 8 16-16,11 7-4 16,4 7-2-16,13 2 14 15,11 2-10-15,7 7 12 16,13 5-12-16,7 2-7 16,0 0 19-16,13-1-13 15,22-7-13-15,13 0-1 0,14 3 3 16,19-4-5-16,17-7-7 15,18-6 0-15,22-17-7 16,9-14 2-16,0-13 0 16,-3-18 2-16,-11-19-1 15,-4-7 1-15,-3-25 3 16,-1-26 0-16,-7-17 5 16,-4-12 4-16,-9-12 4 15,-10-12 6-15,-12-11 10 16,-18-13 19-16,-19-16-24 15,-10-19-16-15,-16-10-8 0,-16-4-4 16,-4-3-79 0,-33 12-56-16,-42 18-193 0</inkml:trace>
  <inkml:trace contextRef="#ctx0" brushRef="#br0" timeOffset="1.335E13">16708 5161 495 0,'0'0'253'0,"0"0"-181"15,0 0-26-15,0 0 54 16,0 0-26-16,0 0-49 15,0 0-11-15,0-12 5 16,0 12 15-16,0-2-9 16,0 2 3-16,0-2 3 0,0 0 3 15,2-2-7 1,-2 1-11-16,0 2 3 0,3 1 0 16,-3-1-3-16,0 1-2 15,0 0-2-15,0 0-3 16,0 0-4-16,0 0-2 15,0 0-3-15,0 0-1 16,0 0-8-16,0 0 0 16,0 13-3-16,0 13 10 15,2 10 2-15,0 8 5 16,2 9 1-16,1 5 3 16,-1 8 4-16,0 7-3 0,4 6 5 15,-4 7-3 1,2 7 6-16,-3 1 0 0,-1 0-3 15,-2 3-2-15,2-1 1 16,0 0-6-16,2 4 2 16,2-6 6-16,-2 2-3 15,0 1-2-15,1 6-2 16,-1 1 4-16,2 2-2 16,-1-4-4-16,2 0 0 15,-3 3 0-15,-1 3 0 16,-3-2-1-16,0-1 2 15,0-5-2-15,2-5 2 16,0 2 0-16,0-2 1 0,-2-1 0 16,2 0-1-1,-2 7 4-15,0 3 0 0,0 4-3 16,0 2 0-16,0-3 2 16,-6-7-3-16,-5 0 3 15,1-3-1-15,2-2 0 16,1-2 0-16,3-6 4 15,0-8-4-15,0-2 6 16,4-8-2-16,0-5 1 16,0-8-1-16,0-5-3 15,0-14 4-15,0-8-6 16,0-9 1-16,0-10-2 16,0-3-3-16,0-6 1 15,0 1-3-15,0-2 1 0,0 0 5 16,0 0-9-16,0 0 0 15,-2-19-46-15,-6-14-79 16,3-21-67-16,5-24-33 16,0-26-792-16</inkml:trace>
  <inkml:trace contextRef="#ctx0" brushRef="#br0" timeOffset="1.335E13">27340 4566 558 0,'0'0'190'16,"0"0"-120"-16,0 0 25 15,0 0 23-15,0 0-47 16,0 0-26-16,0 0-18 16,-20-9-6-16,20 9-3 15,-2 0 0-15,2 0 4 16,0 0-13-16,-2 10-2 16,2 11 22-16,-2 1-2 0,-3 4-13 15,5 4 9-15,-2 7-8 16,2 0-3-16,0 7 7 15,0 4-3-15,0 2-1 16,0 0 2-16,0 3 1 16,0-2-6-16,0 4-3 15,2 5-1-15,3 5-1 16,1 1 1-16,3 2 4 16,0-4 2-16,2-6-5 15,0 0 8-15,1 0-12 16,-4 2 5-16,1-1 3 15,0 1 1-15,0-2 3 16,0-2-10-16,-1 2 8 0,4 2-1 16,-5 2 1-1,1 0-5-15,2 1 6 0,-4 1-1 16,1 0-4-16,-1 3 6 16,2-6-1-16,-6-2-3 15,2-1-3-15,0-4-1 16,3 6-3-16,-1 2 1 15,4 3 6-15,-1-4 2 16,-3 0-7-16,-2-7-2 16,-1 2 1-16,-1 0 3 15,-2 0 0-15,0 0-4 16,0 2 0-16,0 1 4 16,0 2-2-16,0-4-1 0,0 0-4 15,0-2 3-15,0 0-1 16,0-1-2-16,0-3 0 15,0-1 0-15,0 1 4 16,0-3-6-16,0 0 5 16,0 1-2-16,0-3 0 15,0 2-2-15,0 0 1 16,0-2-1-16,0-1 2 16,0 2 1-16,0-1-5 15,0 0 3-15,0 3-1 16,0-1 1-16,0-2-3 15,0-2 3-15,0-2 1 0,2-8-3 16,-2 0-1 0,0-7 1-16,3-8 1 0,-1-2-2 15,0-6 0-15,0-3 2 16,1-1-2-16,-1-5 1 16,-2-2-1-16,2 0 2 15,-2 0 2-15,0 0 0 16,0 0-1-16,0-5-3 15,0-18-16-15,0-16-62 16,0-16-83-16,0-16-94 16,0-9-233-16</inkml:trace>
  <inkml:trace contextRef="#ctx0" brushRef="#br0" timeOffset="1.335E13">16000 3867 846 0,'0'0'150'15,"0"0"-117"-15,0 0 8 0,0 0-11 16,0 0-30-16,0 0 0 16,0 104 19-16,-6-41-1 15,0 1-5-15,2-1 15 16,-3-7-4-16,5-10-7 15,0-8 0-15,2-11-7 16,0-9-3-16,0-7 2 16,0-5-4-16,0-4 10 15,0-2-13-15,15 0 8 0,18 0 1 16,10 0 0 0,6-8-4-16,-4-3-7 0,-8 6-6 15,-8 3-63-15,-2 2-79 16,-5 0-274-16</inkml:trace>
  <inkml:trace contextRef="#ctx0" brushRef="#br0" timeOffset="1.335E13">16474 4135 576 0,'0'0'479'15,"0"0"-419"-15,0 0-7 16,0 0 56-16,0 0-45 0,0 0-59 16,0-37-5-16,-2 66-26 15,0 8 24-15,-1 14 2 16,-1 1 13-16,1-2-2 16,1 2-10-16,2-4 5 15,0-2-6-15,0-3-29 16,7-10-109-16,2-6-553 15</inkml:trace>
  <inkml:trace contextRef="#ctx0" brushRef="#br0" timeOffset="1.335E13">27367 3352 900 0,'0'0'94'15,"0"0"-79"-15,0 0 16 16,0 0 77-16,0 0-59 16,0 0-35-16,0 0-14 15,-12-48-7-15,12 71-16 16,-2 19 6-16,-4 20 17 16,-3 3 6-16,-3 6 6 15,2-4 0-15,-1-8 0 16,-1-4 9-16,3-10-4 0,1-2-5 15,4-8-7-15,0-8 1 16,4-5-5 0,0-8 1-16,0-6 5 0,0-2-3 15,0-4 4-15,23-2-3 16,10 0 10-16,15 0-5 16,2-4 0-16,-5-8-10 15,-9-1-10-15,-18 5-89 16,-18-2-354-16</inkml:trace>
  <inkml:trace contextRef="#ctx0" brushRef="#br0" timeOffset="1.335E13">27739 3782 864 0,'0'0'180'15,"0"0"-177"-15,0 0 4 16,0 0 29-16,0 0-20 16,0 0-16-16,0-3-1 15,0 3-1-15,0 0 1 0,0 0 1 16,0 0 12-16,0 0 7 15,0 0 11-15,0 0 3 16,0-2-1-16,0-2 8 16,0-3-12-16,0-3-17 15,0-4 4-15,0-1-7 16,9 0-8-16,4-2 0 16,3 6 0-16,1 0 0 15,-1 5-1-15,2 1 1 16,-5 2-2-16,4 3-2 15,-7 0-1-15,1 0 3 0,1 7-8 16,-4 11 5 0,-3 1 0-16,-5 5 3 0,0 5-1 15,0-1 3-15,0 0 0 16,-13 2 0-16,-3-2 1 16,-7 2-1-16,2-4 0 15,-2 1 0-15,1-4-1 16,4-1 2-16,0-4-1 15,7-4 1-15,4-6 0 16,7-2 1-16,0-6 1 16,0 0 0-16,9 0 5 15,36 0-1-15,23 0 18 16,29-18-10-16,7 1-13 0,-10-2-2 16,-21 7-40-1,-30 10-168-15,-41 2-725 0</inkml:trace>
  <inkml:trace contextRef="#ctx0" brushRef="#br0" timeOffset="1.335E13">16752 3429 577 0,'0'0'17'15,"0"0"-16"-15,0 0 3 16,0 0 6-16,0 0 39 16,0 0-21-16,0 0-28 15,152-77 0-15,-75 56 0 16,15-6 0-16,15-1 1 0,22-4-1 16,21-5 0-16,19-10 5 15,23-5-4-15,12-8 12 16,26-9 20-16,22-3-14 15,16-6-19-15,23-2 2 16,12-6-2-16,9-3 0 16,8 3 0-16,2-4 1 15,-2 4-1-15,0 0-3 16,-15 5 1-16,-24 7 0 16,-23-1 1-16,-26 11 1 15,-32 3-4-15,-34 4 3 16,-33 12 1-16,-42 4-6 15,-31 11-20-15,-29 6-15 0,-18 8-12 16,-13 2-41-16,0 4-125 16</inkml:trace>
  <inkml:trace contextRef="#ctx0" brushRef="#br0" timeOffset="1.335E13">26400 2948 527 0,'0'0'170'0,"0"0"-164"15,0 0 5-15,0 0 69 16,0 0-4-16,0 0-16 16,-13-35-34-16,3 25-9 15,-5 2 0-15,-5-4-5 0,-4-4 8 16,-7-2 8-1,-10-6-4-15,-8-2-24 0,-9-6 11 16,-6-2 1-16,-10-4-5 16,-4-3 5-16,-4-3-1 15,1-2-5-15,-1-2 1 16,2-4-3-16,0-2-4 16,-5 0 1-16,-4 2-1 15,-5-3 1-15,-1 8-1 16,5 0 1-16,3 1-1 15,2 4 0-15,1-2 3 16,0-2-3-16,-1 1 0 16,4 0 0-16,8 4 2 0,6 5-2 15,7 2 0-15,2 9 0 16,4-2 0-16,6 5 3 16,1 2-3-16,0 2 0 15,0-2-1-15,-1 3 1 16,2 0-1-16,5 1 1 15,0-1 1-15,5 4-1 16,3-1-4-16,2-3 4 16,0 5-1-16,-1-1 1 15,1 1 0-15,0 2 0 16,4 0 4-16,2 1-3 16,6 1-1-16,1 1 0 15,5 3 1-15,4-3 0 16,4 5 1-16,3 1 0 0,2-1 2 15,0 2-4 1,0 0-1-16,0 0-4 0,0 0-24 16,-5 0-134-16,-8 0-369 15</inkml:trace>
  <inkml:trace contextRef="#ctx0" brushRef="#br0" timeOffset="1.335E13">21523 758 750 0,'0'0'130'16,"0"0"-130"-16,0 0-12 16,22 136 12-16,-7-80 20 15,4 5 18-15,-4-3-17 16,-1-8-12-16,-4-5-7 15,-1-7 3-15,-2-5 0 16,0-9-5-16,-5-8-42 0,-2-6-96 16,0-7-46-1,0-3-122-15</inkml:trace>
  <inkml:trace contextRef="#ctx0" brushRef="#br0" timeOffset="1.335E13">21521 846 587 0,'0'0'91'0,"0"0"-73"15,0 0 10-15,0 0 32 16,0 0-27-16,0 0-26 16,133-100-2-16,-88 98 2 0,-5 2 4 15,-7 0 6 1,-6 5-1-16,-7 15-2 0,-9 0 3 15,-6 7-1-15,-5 1 17 16,0 2 9-16,-7 0-19 16,-20-2-13-16,-4-2-3 15,2-1-7-15,2-6-2 16,9-5-98 0,9-10-175-16,5-4-167 0</inkml:trace>
  <inkml:trace contextRef="#ctx0" brushRef="#br0" timeOffset="1.335E13">22030 713 244 0,'0'0'427'16,"0"0"-392"-16,0 0-19 0,0 0 59 15,0 0 9-15,121 101-18 16,-107-52-10-16,-6 1-19 15,-8-5-22-15,0-5-2 16,0-1-1-16,-2-12-7 16,-14-3 4-16,-1-10-4 15,3-5-1-15,-3-7-1 16,-2-2 5-16,2-2 5 16,-3-25 5-16,5-11-17 15,7-10-2-15,8-2-12 0,0-2-44 16,4 8-52-1,15 8-62-15,1 14-30 0,-3 8-195 16</inkml:trace>
  <inkml:trace contextRef="#ctx0" brushRef="#br0" timeOffset="1.335E13">22294 782 825 0,'0'0'75'15,"0"0"-75"-15,0 0 0 16,0 0 13-16,0 0 34 16,27 112-2-16,-15-76-26 15,0-2 5-15,1-2-7 16,-2-4 2-16,-1-6-6 0,-2-5-8 16,-3-6 0-16,-1-7-5 15,-2-1 11-15,2-3-1 16,2 0 8-16,7-8 1 15,5-20-6-15,6-6-11 16,2-6-4-16,1 7 1 16,-6 8-4-16,-4 10 1 15,-7 9 2-15,-2 6-2 16,1 0-14-16,3 12 0 16,5 16 14-16,1 3 4 15,-1 2 4-15,2-5-2 0,-2-4 0 16,-5-9 3-16,-4-8-4 15,-4-7 1-15,-4 0 15 16,3-6 17-16,1-24 9 16,1-12-43-1,0-8-5-15,1-4-15 0,-2-2-48 16,-1 0-158-16,1 10-100 16</inkml:trace>
  <inkml:trace contextRef="#ctx0" brushRef="#br0" timeOffset="1.335E13">22861 988 326 0,'0'0'255'0,"0"0"-229"16,0 0 51-1,0 0 95-15,0 0-61 0,0 0-62 16,130-2-38-16,-106-13-8 15,-1 1-3-15,-7-5 0 16,-8 0-2-16,-3-4-5 16,-5-2-9-16,0 4-14 15,0 1 18-15,-5 6 6 16,-3 4 3-16,0 6 3 16,4 4 0-16,-2 0-7 15,-3 4-7-15,-1 17 14 0,4 8 0 16,4 3 6-16,2-3 5 15,0-2-5-15,6-2 4 16,17-6 3-16,6 0-5 16,4-7 1-16,3-7 2 15,-3-5-2-15,-4 0-1 16,-4-4 1-16,-5-14-1 16,-7-4-8-16,-1-4 0 15,-8-4-7-15,-4-4-3 16,0 0 7-16,0-2 0 15,0 5-1-15,-14 6 3 16,5 3 2-16,1 6 1 0,3 3 3 16,5 3 2-1,0 2 4-15,0 2 0 0,0 0-7 16,0 0-4-16,13 0-13 16,10 2 3-16,1 3 6 15,5 1 4-15,-2 0-3 16,-3 0 0-16,-5 0-1 15,-6 0 4-15,-7 16-8 16,-4 10 8-16,-2 5 7 16,0 6 5-16,0 3 3 15,0 0-10-15,0 0 4 16,0-2-9-16,31-8-40 0,10-10-235 16,5-14-247-1</inkml:trace>
  <inkml:trace contextRef="#ctx0" brushRef="#br0" timeOffset="1.335E13">23978 742 864 0,'0'0'92'0,"0"0"-92"15,0 0 0-15,0 0 7 16,0 116 12-16,0-82-4 15,13 0-5-15,6-3 2 16,-6-4-11-16,-1-6 7 16,-4-10-4-16,-4-3-2 0,-4-6 2 15,0-2 3-15,0 0 10 16,0 0 21-16,0-19-4 16,-6-8-29-16,-2-3 1 15,4-6-6-15,2-4 0 16,2-1 0-16,0 6-1 15,0 6-1-15,6 8-7 16,8 9-6-16,1 3 2 16,1 8-1-16,4 1 3 15,-2 0-2-15,0 13 4 16,-3 14 1-16,-3 1 8 16,-1 4 3-16,-2 0 4 15,5-2-3-15,3 1 2 0,7-6-6 16,3-5 6-16,9-6-6 15,1-8-1-15,6-6-37 16,2 0-99-16,-3-10-97 16,-2-12 46-16,-4-4 34 15,-7-4 151-15,-10-3 3 16,-7-3 154-16,-10 7 0 16,-2 2-16-16,0 9 40 15,-8 7-88-15,-13 7-63 16,-4 4-18-16,-6 0-4 15,0 22-1-15,0 7 0 16,4 9 3-16,8-1-2 16,5-1-5-16,7-2 4 15,7-5-3-15,0-6 3 0,0-2-3 16,7-9 0-16,7-7 4 16,1-5-3-16,7 0 5 15,3 0 1-15,4-16-5 16,0-6-3-16,-3-3 0 15,-1-4-1-15,-7 1-2 16,-5 1 1-16,-5 8 2 16,0 7 1-16,-4 4 0 15,-2 6 0-15,0 2-1 16,-2 0-3-16,0 0-17 16,0 20-1-16,3 8 21 15,1 5 2-15,6-4 5 16,0-5-3-16,5-6-2 0,2-5 1 15,0-7 0-15,1-6 5 16,0 0-2-16,0 0 2 16,2-19-2-16,-3-3-2 15,-1-4 3-15,-3 3-1 16,-1-2-1-16,-3 4 0 16,-3 10 4-16,-4 5 10 15,-2 6 0-15,0 0-13 16,0 0-6-16,0 17-22 15,0 12 22-15,0 3 0 16,0 0 5-16,2-4-2 16,6-4-3-16,-2-10-19 0,3-10-364 15</inkml:trace>
  <inkml:trace contextRef="#ctx0" brushRef="#br0" timeOffset="1.335E13">24872 559 974 0,'0'0'174'15,"0"0"-157"-15,0 0 31 16,0 0 6-16,0 0-50 16,0 0-4-16,-29-34-59 15,37 36-127-15,17-2-633 16</inkml:trace>
  <inkml:trace contextRef="#ctx0" brushRef="#br0" timeOffset="1.335E13">25078 349 118 0,'0'0'873'0,"0"0"-873"16,0 0 0-16,0 134 14 0,0-66 34 15,0 7-2-15,0-2-16 16,2-1-7-16,-2-5-6 0,3-7-14 16,2-12 3-1,-1-8 0-15,3-13-4 0,-1-12-2 16,3-6-9-16,7-9-62 16,9 0-123-16,1-23-70 15,6-11-40-15,-1-8-28 16</inkml:trace>
  <inkml:trace contextRef="#ctx0" brushRef="#br0" timeOffset="1.335E13">25417 623 248 0,'0'0'135'0,"0"0"56"15,0 0-15-15,0 0 14 16,0 0-44-16,0 0-68 16,43-85-78-16,-57 86-17 15,-15 19 13-15,0 4 4 16,0 1 3-16,14-2-3 0,6-1-1 15,9-2 1-15,0 2 1 16,11-1-1-16,18 2 4 16,4 2 3-16,-1-1-1 15,-6 7-4-15,-5 0 2 16,-10 7-4 0,-11 8 1-16,-5 3-1 0,-44 2 0 15,-26 2-17-15,-21-3-472 16</inkml:trace>
  <inkml:trace contextRef="#ctx0" brushRef="#br0" timeOffset="1.335E13">16786 6911 326 0,'0'0'198'0,"0"0"-147"16,0 0 3-16,0 0 36 16,0 0-25-16,0 0-18 15,0 0-6-15,-65-23 8 16,59 21 0-16,4 2-5 16,-3 0-6-16,2-2-4 15,3 2-3-15,0 0-15 16,-2 0 0-16,2 0 0 15,-2 0-1-15,2 0 1 0,0 0 4 16,0 0-7 0,-2 0 11-16,2 0-13 0,0 0 4 15,0 0-2-15,0 0-7 16,0 0 7-16,6 0-8 16,31 0-4-16,15 0 11 15,22-4-8-15,8 0 2 16,5 0-5-16,0-1-1 15,-2 1 0-15,0 0 0 16,-5-3-1-16,-4 1 1 16,-5-2 0-16,-11 2 2 15,-11-3-2-15,-8 3 5 16,-12 0-5-16,-8-2 2 0,-3 2 1 16,-5 2 9-1,3 0-10-15,-1 3 9 0,4-3-6 16,1-1-5-16,-3 1 10 15,4 1-9-15,-4 0 1 16,-5 3-2-16,-4-2 5 16,-3 2-3-16,-3 0 0 15,-2 0 0-15,0 0 4 16,0 0-6-16,0 0 3 16,0 0-3-16,0 0 1 15,0 0-2-15,0 0 1 16,0 0-3-16,0 0 3 0,0 0 0 15,0 0 2 1,0 0-1-16,0 0-1 0,0 0 0 16,-7 0 0-16,1 0 1 15,2 0 2-15,1 0-3 16,1 0 1-16,0 0 0 16,-1 0 2-16,1 0-1 15,0-1-1-15,0-2 2 16,-3 1-2-16,3 1 1 15,0-2-2-15,2 2 1 16,0-2 2-16,0 2-2 16,0-2-1-16,0-1 1 15,0 2 0-15,0-2-1 0,0 3 0 16,0-6 1 0,0 1-1-16,0-2 0 0,6 0 0 15,3-2 0-15,3 2 0 16,-1 1 0-16,0-2 0 15,2 3 2-15,0-2-2 16,1 0 0-16,-3 2-2 16,5 0 3-16,-5 1-1 15,3 3 0-15,-6-1-1 16,1 3 1-16,-3 0-1 16,2 0 1-16,1 0 0 15,-1 0 0-15,3 0-1 16,-1 5 0-16,-2 6 0 15,1 3 1-15,0 3 3 0,0-2-3 16,0 5 0-16,-3 1-1 16,-1-2 1-16,0 3 0 15,-1 0 1-15,-2-2-1 16,-2 5 0-16,0-4 0 16,0 4 0-16,0 0 2 15,-2 0-2-15,-12 0 3 16,-3 2-3-16,-1-3 3 15,-2-2-3-15,0-4 1 16,-1-2 0-16,2-4 2 16,-1-2-2-16,-3-8 4 15,2-2 0-15,-2 0-3 16,-2-2 0-16,3-16 6 0,2-6-6 16,2-6-1-16,7-6 0 15,5-4 0-15,6-1-1 16,0-2-2-16,0 2 0 15,13 4 0-15,9 0-8 16,2 9-3-16,3 8-20 16,4 4-33-16,2 8-154 15</inkml:trace>
  <inkml:trace contextRef="#ctx0" brushRef="#br0" timeOffset="1.335E13">18922 6639 514 0,'0'0'72'15,"0"0"-16"-15,0 0 75 16,0 0-41-16,0 0-41 16,0 0-9-16,2-58-1 15,8 52-20-15,1-2 10 16,-1 0-2-16,4 2 4 0,1 0 4 16,2 1-14-1,-2 2 7-15,1 3-3 0,2 0-1 16,-1 0-6-16,4 0-6 15,-4 9 6-15,-1 8-3 16,1-3-3-16,-3 4-1 16,1-2 2-16,-1 2-3 15,-3 2-6-15,-2 1 10 16,-2-2-13-16,-1-1 9 16,-3 2-5-16,-1 0-4 15,0-2 7-15,-2 0-3 16,0 0-1-16,0 1-4 15,0-3 6-15,-9 0-2 0,-2-3 1 16,-7 2 1-16,2-3 0 16,-3-3 0-16,1-3-1 15,-3-5-3-15,2-1 6 16,-2 0-7-16,2 0 3 16,1 0-2-16,-5-16 0 15,2-11 1-15,0-6 1 16,1-9-8-16,11-5 5 15,5-3-2-15,4 2-9 16,0 0-5-16,15 6-8 16,7 8-14-16,5 8-20 15,0 8-62-15,2 4-271 0</inkml:trace>
  <inkml:trace contextRef="#ctx0" brushRef="#br0" timeOffset="1.335E13">19246 6702 370 0,'0'0'227'16,"0"0"-136"-16,0 0 17 16,0 0-15-16,0 0-43 15,0 0-29-15,-3 0-1 16,8 0 13-16,15 0 5 15,7 0-8-15,9 0-2 16,8 0 6-16,12 0-15 0,8 0 8 16,15 0-13-16,9 0 2 15,19 0 2 1,11 0 3-16,7 0 4 0,-2 0-12 16,-12 1 2-16,-6 1-1 15,-7-2-2-15,-13 0 0 16,-12 2-2-16,-13-2 2 15,-13 0 3-15,-9 0-4 16,-13 0 3-16,-8 0 0 16,-9 0-3-16,-2 0 0 15,-4 0-6-15,-2 0-2 16,0 0-1-16,0 0-2 16,0 0-3-16,-4 0-13 0,-28 0-26 15,-17 0-87-15,-9 0-408 16</inkml:trace>
  <inkml:trace contextRef="#ctx0" brushRef="#br0" timeOffset="1.335E13">17635 6250 398 0,'0'0'103'0,"0"0"-11"16,0 0 10-16,0 0-1 15,0 0-28-15,0 0-7 16,-78-14-18-16,75 14-14 16,3 0-5-16,0 0-16 15,0 0-3-15,7 0 9 16,26 6 15-16,19 2 10 16,21-2-15-16,18 2 3 15,15 0-19-15,7 0 6 0,-2-4-11 16,1 0-5-16,-12-4 0 15,-11 0 6-15,-7 0-8 16,-12 0 0-16,-8 0 2 16,-11 0 1-16,-12-4 3 15,-16 0 2-15,-7 4 2 16,-11-2 2-16,-5 2-2 16,0 0-2-16,0 0-3 15,-2 0-6-15,-32 0 0 16,-17 0 1-16,-14 0-1 15,-8 4 2-15,-5 0-4 16,-6 1 2-16,-3-4 0 0,-7-1 0 16,0 2 0-16,3-2 0 15,10 0 0-15,13 0 1 16,10 0-1-16,10 0 1 16,11 0-1-16,10 0 0 15,10-2 6-15,7 2-6 16,6-1 0-16,4 1 0 15,0 0 0-15,0 0-4 16,22 0-1-16,20 0 5 16,21 0 4-16,15-3-2 15,13 1-2-15,9 2 3 16,3-2 0-16,2 2-2 16,-1-4 0-16,-1 0 0 0,-1 0 2 15,-8-2 0-15,-9 1-3 16,-16 0 1-16,-20-1-1 15,-18 4 0-15,-13-2 1 16,-12 2 1-16,-6 2 8 16,0 0-10-16,0 0 4 15,-19 0-4-15,-24 0-3 16,-20 0 3-16,-14 0 2 16,-10 0 1-16,-11 0-4 15,-2 0 1-15,-7 0-2 16,-2 0 2-16,1 0 0 15,6 0 1-15,9 0-1 0,10 0 0 16,14-2 0-16,13-2 0 16,16 0 0-16,16 2 1 15,12 0-1-15,10 0 4 16,2 2-4-16,0 0-8 16,20 0 8-16,22 0 1 15,20 0 1-15,15 0 2 16,12 0-3-16,11 0 4 15,10 0-3-15,0 0 3 16,2 0-3-16,-3 0 1 16,-2 0 0-16,-7 0 0 15,-10 0 2-15,-19-2-1 16,-18-5-4-16,-17 6 2 0,-16-1-1 16,-9-1 4-1,-7 3 3-15,-4 0-4 0,0 0-3 16,-2 0-1-16,-27 0-1 15,-17 9 1-15,-21 3 2 16,-13 0-2-16,-5 0 3 16,1-2-2-16,3-2-2 15,12-2-1-15,11 0 2 16,13-4 0-16,14 1 1 16,14-2 0-16,10-1-1 15,5 0 0-15,2 0 0 16,0 0 0-16,0 0-2 15,4 0-8-15,11 0-12 16,4 0-15-16,-9 0-24 0,-5 0-111 16,-5-1-617-16</inkml:trace>
  <inkml:trace contextRef="#ctx0" brushRef="#br0" timeOffset="1.335E13">19323 4791 656 0,'0'0'387'16,"0"0"-373"-16,0 0-11 16,0 0 39-16,0 0-42 15,0 0-17-15,0 0 7 16,12 106 10-16,3-34 6 16,-1 0-3-16,1-4 2 15,-3-4 0-15,-1-9 0 0,-1-5 3 16,-2-8-2-16,0-8-6 15,-3-6-23-15,-1-10-99 16,-2-9-191-16,-2-9-168 16</inkml:trace>
  <inkml:trace contextRef="#ctx0" brushRef="#br0" timeOffset="1.335E13">19364 4704 505 0,'0'0'19'16,"38"-106"34"-16,-5 64-20 15,5 6 65-15,7 8-42 0,3 8-8 16,-1 9-6-16,0 11-6 16,-4 0-15-16,-4 21-10 15,-3 13 15-15,-7 6-8 16,-7 4 0-16,-11 4-7 15,-6 0-5-15,-5-2 0 16,-7 3 2-16,-26-4-2 16,-9 1 0-16,-10-5-2 15,1-7 5-15,2-7-9 16,8-14 0-16,10-9 0 16,12-4 4-16,5 0 2 15,7-15 0-15,7 4 3 0,0 1-9 16,0 6-1-1,23 4-12-15,10 0 1 0,9 4 11 16,8 20 1-16,1 8 3 16,2 4-3-16,-1-1 1 15,-8 1-1-15,1-11 0 16,-8-5-13-16,-3-9-101 16,-7-11-180-16</inkml:trace>
  <inkml:trace contextRef="#ctx0" brushRef="#br0" timeOffset="1.335E13">20119 4698 573 0,'0'0'254'16,"0"0"-202"-1,0 0-52-15,0 0-16 16,0 0 16-16,0 0 33 15,0 143-19-15,0-103-9 0,11 0 7 16,5-4 1-16,4-4 4 16,5-6 1-16,1-10-6 15,3-11 4-15,7-5-1 16,6-1 8-16,4-25-6 16,2-6-4-16,-6-6-10 15,-9-4 3-15,-8-2-2 16,-7-5 0-16,-5 2-4 0,-4 0 2 15,-2 7 1-15,-3 8-1 16,-4 14-1-16,0 8 8 16,0 9 3-16,0 1 17 15,0 0-29-15,0 1-12 16,0 25-23-16,0 5 35 16,4 11 1-16,5-3 1 15,3-1 0-15,5-1 1 16,6-7 4-16,-3-6-7 15,2-9-23-15,-2-9-46 16,-4-6-73-16,-3 0-111 16,-2-3-196-16</inkml:trace>
  <inkml:trace contextRef="#ctx0" brushRef="#br0" timeOffset="1.335E13">20832 4514 542 0,'0'0'61'16,"0"0"-49"-16,0 0 35 16,0 0 53-16,0 0-26 15,134 92-31-15,-115-62-17 16,-3 0 0-16,-5-4-5 16,-3-2-3-16,-8-8 3 15,0-4-4-15,0 1-1 16,0-10 0-16,0 1-2 15,-6-4 3-15,-4 0 2 0,-7 0 9 16,2-17-13-16,2-13-5 16,4-5-7-16,7-11-3 15,2-2-12-15,0-2-1 16,20 4-2-16,5 10 5 16,6 8-4-16,2 7 11 15,1 13-2-15,-1 8 1 16,0 0-7-16,-4 14 5 15,-2 14 6-15,0 7 2 16,-5 0-2-16,0 2 1 16,1-3-1-16,4-5-1 15,-1-8-20-15,10-11-77 16,-1-8-194-16,3-2-170 0</inkml:trace>
  <inkml:trace contextRef="#ctx0" brushRef="#br0" timeOffset="1.335E13">21610 4303 639 0,'0'0'48'0,"0"0"-6"16,0 0 68-16,-130 25-44 16,102 0-22-16,3 4-14 15,11-2-2-15,10-1-1 16,4-4-14-16,0 0-2 0,20-5-4 15,7-6 6-15,4-4-1 16,3-7-2-16,1 0 16 16,1-3-2-16,-1-16-16 15,1-6 4-15,-5-3-11 16,-2-2 11-16,-4 0-10 16,-3 2 1-16,-7 5-3 15,-5 6 1-15,-4 9 5 16,-4 6-1-16,-2 2-2 15,0 0-3-15,3 0-7 16,5 24-20-16,4 10 27 16,1 8 0-16,1 6 12 15,1 5-9-15,1 1 2 0,-1 6-4 16,1 0 6-16,-3-2-5 16,3-4 6-16,-5-4-6 15,0-3-1-15,-5-7-1 16,-3-2 5-16,0-9-3 15,-3-2 1-15,0-7 3 16,0-4-3-16,0 0 0 16,-6-6 3-16,-7-5-1 15,-2 0 2-15,-7-5-2 16,-7 0 1-16,-3 0 1 16,-3-6 2-16,-4-16-4 15,0-7-1-15,-1-10 3 0,6-8-1 16,12 0-4-1,13-7-2-15,9-2-1 0,27-1-4 16,28 1-24-16,17 4-50 16,-1-1-183-16</inkml:trace>
  <inkml:trace contextRef="#ctx0" brushRef="#br0" timeOffset="1.335E13">20551 6651 339 0,'0'0'67'0,"0"0"-32"0,0 0 39 15,0 0-6-15,0 0-23 16,0 0-18-16,0 0-5 16,0 0 8-16,-15-29-1 15,15 24 0-15,0 3 17 16,0-2 9-16,0 2-8 16,0 0-11-16,13 0-16 15,7 2 3-15,7-2 7 16,6 0-8-16,7 0 0 15,12 0-5-15,4 0-6 16,6-1 2-16,7 2 5 16,4 1-6-16,-1 0 0 0,-5 0-3 15,-3 0 0-15,-6 0-3 16,-2 0-3-16,-5 0 1 16,0 0 0-16,3 0-2 15,6-2 2-15,5-2 0 16,4-3 1-16,4 0 1 15,1-3-3-15,-3 0 4 16,-2 0-1-16,-5 0-3 16,-2 2 0-16,3-2 6 15,-3 2-5-15,2 0 0 16,-5 0-1-16,-1 0-2 16,-2-1 9-16,-2 2-9 0,-3-1 9 15,0-1-7-15,-2 3-3 16,0 0 10-1,0-1-8-15,-3-1-1 0,-1 1 4 16,-3 0-3-16,-1 0 2 16,-3 1-2-16,-3 3-1 15,-3-2 6-15,-6 1-4 16,-3 0 0-16,-8 3-1 16,-4-2-2-16,-6 3 5 15,-3 0 5-15,-2 0-7 16,0 0-1-16,0 0 3 15,0 0 8-15,0 0-13 16,0 0 4-16,0 0 4 16,0 0-4-16,0 0-2 15,0 0 1-15,0 0 2 0,-2 0-1 16,0 0-2-16,-3 0 3 16,0 0-5-16,-1 0 0 15,2 0 2-15,-3 0-2 16,5 0 1-16,-3 0 2 15,2 0-2-15,3 0 1 16,-2 0-1-16,2 0 3 16,0 0-1-16,0 0-1 15,0 0-1-15,0-2 2 16,0 0-2-16,-2 0 2 16,0-2-3-16,0 3 0 15,0-2 1-15,0-1 0 0,-1 2-1 16,-1 1 0-1,2-2 1-15,0 0 0 0,0-2-1 16,-2 1 0-16,4 0 1 16,-2-2-1-16,2 2 0 15,-2-2 0-15,2-2-1 16,0 1 1-16,0-4 0 16,0-1 0-16,0-2 0 15,0-2 1-15,0 0-1 16,0-4 1-16,10-2-2 15,1 0 1-15,1-2 0 16,5 0 0-16,-2-2 0 16,5-1 0-16,0 1-1 0,0 0 1 15,2 1 0-15,1 0 0 16,0 3-2-16,2 0 2 16,0 0 0-16,2 5-1 15,0-2 1-15,-2 5 0 16,4-1-1-16,-3 4-4 15,2-1 7-15,1 2-5 16,1 2 6-16,-4-1-3 16,1 7 0-16,0-4-2 15,2 1 1-15,-2 3 1 16,2-2-1-16,0 2 1 16,-5 2 0-16,3 0 0 15,-3 0 0-15,1 0-2 0,2 0 2 16,-2 0 0-16,1 2 0 15,-2 6 0-15,3 2-2 16,0 2 2-16,-2 0 0 16,-1 0 0-16,0 2 0 15,1 2 0-15,0-2 4 16,-1 2-8-16,-2 2 5 16,0-1-1-16,-1 1 0 15,-1 1-1-15,0 1 1 16,0 2 1-16,-3 0 0 15,1 0-1-15,1-1 0 16,-2 3 0-16,-1-4 0 16,-3 4-4-16,1-2 4 0,-1 0-1 15,0 2 1-15,3-3 0 16,-3 4 1-16,-1-1 1 16,3 1 1-16,-7-2-3 15,4 1 3-15,-1-2-2 16,-5 3 3-16,2-1-4 15,0-1 1-15,-3 2 0 16,1 2 1-16,-1 0 3 16,-2 1 0-16,-1 2-3 15,-2 2 1-15,0 3-2 16,0-2 2-16,0 0 2 16,0-6-2-16,-5 1-2 15,-2-3 2-15,-2-1-2 0,1-2-1 16,-2 0 7-16,-1 0-7 15,-2 2 2-15,-5-3 2 16,0 2-3-16,-1-2 1 16,-2 0-1-16,-4 1 2 15,1 0-1-15,-4 1 5 16,-3 0-6-16,2-1 1 16,-5-2 3-16,0 2-3 15,-2-4 0-15,-1-1-1 16,-1-3 0-16,0 0 1 15,0-2 1-15,0-2-3 16,0 0 4-16,-1-3-1 16,0-3 0-16,-3 1-3 0,2-1 4 15,-5-2-1-15,-1-2-2 16,-4 0 2-16,2 0 3 16,-4 0-5-16,3 0 1 15,5-17-1-15,1-4 2 16,3-8 1-16,2-7-1 15,3-5-2-15,2-12 0 16,-1-6 0-16,3-10-1 16,6-9 0-16,7-12 0 15,10-4 0-15,8-1-6 16,0 8-8-16,0 6-3 16,15 12-3-16,7 9-17 0,3 14-9 15,0 10-23 1,-1 10-77-16,0 4-320 15</inkml:trace>
  <inkml:trace contextRef="#ctx0" brushRef="#br0" timeOffset="1.335E13">23468 6444 731 0,'0'0'73'16,"0"0"-56"-16,0 0 46 16,0 107 1-16,0-61-6 15,4 8-10-15,8 2-14 16,1-2-4-16,-2-2-4 0,0-9-6 15,-2-9 3-15,-3-4-7 16,-1-8 8-16,-1-5-7 16,-1-9 0-16,-3-1-3 15,0-7-4-15,0 0 4 16,0 0 8-16,0 0 1 16,0-8 7-16,0-14-14 15,0-11-16-15,-9-9 2 0,-2-10 0 16,2-8-2-16,4-6 0 15,-2-2 4-15,5 8-4 16,2 8-2-16,-2 12 2 16,2 11 0-16,0 12 0 15,0 6-2-15,0 7 0 16,0 4-1-16,9 0-6 16,11 8 1-16,7 18 8 15,6 9-2-15,1 1 2 16,-5 4 0-16,-2 2 1 15,-1-3 1-15,-4-3-2 16,-4-5 1-16,-2-6-1 16,-7-10 0-16,-3-2 1 0,1-8 3 15,-5-3-3-15,0-2 2 16,0 0 1-16,-2 0 2 16,0 0 3-16,3-16 2 15,2-15-7-15,1-10-2 16,1-5-2-16,-3-2 0 15,2 1 0-15,0-1-1 16,-2 9 0-16,0 6 1 16,5 4-1-16,-2 7 1 15,0 3-1-15,-1 7-1 16,-3 8 2-16,5 4-4 16,6 0-7-16,3 26 2 15,6 9 4-15,2 7 5 0,-4 4 0 16,2 2 2-1,-5 0-2-15,-1-2 0 0,-3-2 0 16,-3-5-1-16,-2-7 2 16,-4-6 2-16,-5-4-3 15,0-4-5-15,0-2 4 16,0-7-12-16,0-5-39 16,2-4-100-16,2-1-203 15</inkml:trace>
  <inkml:trace contextRef="#ctx0" brushRef="#br0" timeOffset="1.335E13">24455 6306 317 0,'0'0'142'16,"0"0"-76"-16,0 0-23 16,0 0-15-16,0 0-4 15,0 0 11-15,35-2 14 16,-17 2 0-16,5 0-4 0,3 0 17 15,7 0-19-15,12 0 4 16,7 0 0-16,5 0-2 16,11 0-17-16,0 0 1 15,8 0-6-15,0 0 2 16,-1 0-12-16,-1 0 3 16,-5 0 1-16,-6 0-4 15,-1-1 1-15,-2-4-4 16,-6 1 3-16,-3-2 2 15,0 2-5-15,3 0 1 16,2 0 2-16,-1 2-10 16,-4-2 8-16,1 2-4 15,-4 0-2-15,0 0-4 0,-2-2 10 16,-3 3-9-16,3-4 4 16,-3 1 4-16,1 1-4 15,0-2-2-15,3-1 2 16,5 2-6-16,3-4 6 15,3 1-3-15,0 1 6 16,-4-1-8-16,-8 1 3 16,-3 0 0-16,-7 0 1 15,-3 2 4-15,0-2-8 16,-4 2 2-16,0-1 4 16,-2 2-1-16,0-1-5 15,-2 0 5-15,-4 2-5 16,0-2 6-16,-1 2-6 0,-1 0 1 15,2-2 7-15,-1 0-7 16,-3 2 4-16,6-2-2 16,-4 0-2-16,2-1 1 15,1 1-2-15,1 1 0 16,-1 1 3-16,2-2-1 16,1 0 0-16,-5 0-2 15,0-1-1-15,-2 1 4 16,-1 3-3-16,1-3 1 15,-2 2 1-15,0 0-3 0,-1 0 2 16,-1-1-1 0,-4 3-1-16,2-1 2 0,-5 1-2 15,-1-3-1-15,-2 3 0 16,1 0 1-16,2 0-1 16,4 0 1-16,4 0 0 15,3-2 1-15,3 2-1 16,3-1 2-16,-2-2-1 15,1 1 0-15,-3 1 3 16,-9 1 0-16,-7 0-1 16,-4 0-2-16,-9 0-1 15,-49 0-31-15,-37 13-47 16,-42 1-145-16</inkml:trace>
  <inkml:trace contextRef="#ctx0" brushRef="#br0" timeOffset="1.335E13">20039 6422 437 0,'0'0'87'16,"0"0"-79"-16,0 0-1 15,0 0 19-15,0 0 13 16,-74-113-15-16,61 95-10 15,-1-5-7-15,3-1-1 16,-4 0 3-16,-3 0 2 0,0-5-5 16,-6 4-5-16,-3-3 2 15,-4-2-3-15,-2 2 2 16,-6 0-7-16,-5-3 4 16,-3 4-1-16,-8-2-6 15,-6-1-1-15,-5-2 0 16,-8 0 6-16,1 0 2 15,1 1 0-15,7 2 1 16,5 1 2-16,0 1-2 16,-1 4 0-16,-1 0 0 15,2 4 0-15,-3 1-1 16,1 4 1-16,-5 2-1 16,-1 2 1-16,1 2-4 0,2 3 3 15,7 3 0-15,0 2 0 16,2 0 1-16,-2 0-2 15,0 15 1-15,3 1 1 16,-3 1 0-16,3 4 3 16,1 3-8-16,2-2 5 15,2 4-1-15,0 2 0 16,4 0 1-16,-3 4 2 16,4 2-2-16,-2 0 0 15,5 0 0-15,5 3 0 16,2 1-4-16,4 1 3 15,5 6 2-15,1 3 2 0,1 4-3 16,1 2 0-16,6 4 1 16,-1 4-1-16,5 0 0 15,5 7 2-15,2 4-2 16,6 0 1-16,0 1 1 16,0 1 2-16,9-6-3 15,13-2 6-15,7 1-4 16,12 0 0-16,7 3-2 15,10 1 2-15,9-2 0 16,7-4 2-16,6-1 1 16,5-6-3-16,6-2-2 15,-2-2 3-15,3-2 4 16,-3-5-6-16,-3-4-1 16,-1-6 3-16,-2-4 2 15,1-8-5-15,0-4 2 0,1-3-3 16,-2-8 5-1,-8-2-4-15,-3-7 1 0,-5-2-1 16,0 0 2-16,-1-8-1 16,5-13 1-16,1 0-3 15,-1-6 2-15,0-1 2 16,-6 0 2-16,0-4 1 16,-4 2 1-16,-7-5-5 15,0-1 4-15,-7-1-6 16,2-7 5-16,-4-6 0 15,-3-7-3-15,-2-6 1 0,-3-11-2 16,-2-9-2-16,-4-8 1 16,-7-9-1-16,-10-2 5 15,-10-8-5-15,-4-5-6 16,0 3-3-16,-23 9-3 16,-6 17-6-16,-4 18 9 15,-3 14 1-15,-3 12 1 16,-9 16-14-16,-4 13-33 15,-9 8-153-15</inkml:trace>
  <inkml:trace contextRef="#ctx0" brushRef="#br0" timeOffset="1.335E13">18248 8608 631 0,'0'0'226'0,"0"0"-218"0,0 0-7 16,0 143 12-16,0-97 14 15,0 0-2-15,0-7-15 16,0-3-10-16,0-11 0 16,0-5-3-16,0-9-42 15,0-11-139-15,0 0-344 16</inkml:trace>
  <inkml:trace contextRef="#ctx0" brushRef="#br0" timeOffset="1.335E13">18296 8249 828 0,'0'0'3'16,"0"0"-1"-16,0 0-2 16,0 0 12-16,0 0 4 15,0 0 2-15,0 58-13 16,-4-49 11-16,-5-1-9 15,-5-8 2-15,1 0-1 16,-3 0-5-16,1-8 6 0,4-16-3 16,6-6-6-16,5-1-1 15,0 7-15-15,18 6-21 16,7 8-54-16,-1 10-39 16,-2 0 1-16,-3 12-409 15</inkml:trace>
  <inkml:trace contextRef="#ctx0" brushRef="#br0" timeOffset="1.335E13">18490 8512 524 0,'0'0'146'0,"0"0"-131"0,0 0-1 15,0 0 47-15,0 0-11 16,0 0-13-16,118 10-11 15,-95 19 13-15,-5 4 5 16,-3 5-6-16,-6 3-3 16,-7-1-3-16,-2 0-10 15,0-2-2-15,-5-6-4 0,-5-7-7 16,-1-6-2-16,6-7-4 16,0-7 4-16,5-5-5 15,-2 0 9-15,-2-5 11 16,4-23-12-16,0-12-7 15,0-10-3-15,6-10 0 0,21 0-6 16,6 1-5 0,5 7 3-16,3 8 1 0,1 4 3 15,3 11 3-15,-5 10 1 16,-5 11-2-16,-6 8 2 16,-4 2 0-16,-10 23 2 15,-3 14 4 1,-6 5-1-16,-6 3 6 0,0-2-7 15,0-1 1-15,0-7-4 16,0-6-1-16,0-7 0 16,0-10-19-16,3-9-89 15,7-5-122-15,4-8-48 16</inkml:trace>
  <inkml:trace contextRef="#ctx0" brushRef="#br0" timeOffset="1.335E13">19165 8383 277 0,'0'0'305'0,"0"0"-221"16,0 0-71-16,0 0 101 16,0 0 0-16,27 154-41 15,-27-95-22-15,0 8-11 16,0-1-5-16,0 2-12 16,0-2-5-16,0-8-4 15,0-10-3-15,0-10-5 16,0-10 1-16,0-12 1 15,0-7-6-15,0-6 1 16,0-3 3-16,0 0 10 0,0-12 5 16,0-23-19-16,0-15 0 15,0-11-2-15,4-12 0 16,10-2-7 0,1-7-5-16,6-2-6 0,3 3 6 15,3 3 5-15,4 9 3 16,3 13 4-16,1 18 0 15,-4 16 1-15,-4 18 2 16,-7 4-2-16,-4 6-1 16,-3 20 1-16,-4 6 3 15,-7 7-2-15,-2 3 7 16,0 4-9-16,-24 2 7 16,-7-2-5-16,-5-2-2 0,5-6 0 15,4-11-11-15,11-10-30 16,7-13-183-16,7-4-160 15</inkml:trace>
  <inkml:trace contextRef="#ctx0" brushRef="#br0" timeOffset="1.335E13">19542 8203 638 0,'0'0'183'15,"0"0"-147"-15,0 0 1 16,0 0 38-16,0 0-17 15,57 126-14-15,-47-73-24 16,1-5-8-16,0-8-1 16,0-6-11-16,0-10 4 15,-4-8-1-15,0-10-2 0,-3-6 4 16,5 0 4-16,4-7 6 16,5-24-9-16,3-11 0 15,-2-8-5-15,-1-8-1 16,-3-7-2-1,4 1 2-15,1 6 0 0,-3 12 0 16,1 12-5-16,-7 14 6 16,-4 10-1-16,-2 10 0 15,-1 2-1-15,3 28-1 16,1 14 2-16,1 6 8 0,-1 8 3 16,2-1-7-1,1-9 6-15,5-8-10 16,5-12 5-16,-2-10-1 15,1-9 1-15,3-9 1 0,-4 0 6 16,2-21-3-16,-1-17-9 16,-5-9 6-16,-2-7-4 15,-3-9-2-15,-6 0 0 16,-2-3-4-16,-2-2 4 16,0 0 0-16,0 0-2 15,0 3 1-15,0 11 0 16,0 14 1-16,0 13 0 15,0 16 0-15,0 9 0 16,0 2-1-16,0 6-16 0,0 24 13 16,0 10 4-16,0 10 3 15,2 8-2-15,1 5 0 16,-1 1 3-16,4 0-3 16,2-4 2-16,2-3-2 15,1-5-1-15,5-12 0 16,-1-12-12-16,4-16-42 15,-6-12-126-15,-8-2-213 16</inkml:trace>
  <inkml:trace contextRef="#ctx0" brushRef="#br0" timeOffset="1.335E13">19979 8025 788 0,'0'0'137'16,"0"0"-116"-16,0 0 23 16,0 0 46-16,0 0-64 0,0 0-23 15,127-32-3-15,-40 6-4 16,-12 3-40-16,-19 4-140 16,-27 7-399-16</inkml:trace>
  <inkml:trace contextRef="#ctx0" brushRef="#br0" timeOffset="1.335E13">25516 5581 230 0,'0'0'43'0,"-116"-93"-30"15,46 45-13-15,-10 2 2 16,-7-2 10-16,-2 0 43 16,-5-1-23-16,-1 2 7 0,-5-2-2 15,0 5-19-15,-3 2-17 16,-2 4-2-16,-2 1 1 16,-2 6 0-16,-9 6 0 15,-2 10-7-15,-5 4 3 16,2 5-6-16,1 3 10 15,-3 3 0-15,2 0 10 16,-1 3-10-16,5 29-5 16,3 11 5-16,1 9 0 15,-1 8 0-15,4 6-4 16,6 6 4-16,10 3 5 16,9 3-4-16,11 6 2 0,9 4-1 15,13 8 9-15,12 5-7 16,11 11 1-16,11 9 3 15,9 12 7-15,11 16 8 16,0 16-9-16,13 9-4 16,21-1 0-16,13-3 0 15,11-14-4-15,10-13-2 16,7-12-3-16,4-12 2 16,6-6 3-16,11 1-2 15,6-6 3-15,12-4-5 16,6-9-1-16,7-15-1 15,10-6 4-15,7-10 1 0,3-10-3 16,5-11 9-16,-1-15-1 16,3-16 2-16,-2-10-5 15,-3-2-4-15,-5-22-2 16,-3-22 0-16,4-10 0 16,-5-13 6-16,-1-8-3 15,-6-10-2-15,-2-12 9 16,0-13 10-16,4-14-1 15,-4-12-5-15,-9-10-7 16,-22-15-2-16,-21-9-2 16,-35-16-4-16,-21-3 5 15,-23 1-4-15,0 4 2 16,-34 20 2-16,-24 12-5 0,-19 11-1 16,-18 15-6-16,-11 12 1 15,-13 8-15-15,-10 15-52 16,-11 19 13-16,-12 16-77 15,-4 24-56-15</inkml:trace>
  <inkml:trace contextRef="#ctx0" brushRef="#br0" timeOffset="1.335E13">24020 8825 777 0,'0'0'115'0,"0"0"-100"16,0 0-15-16,0 0 0 15,0 0 5-15,7 122 56 16,5-57-10-16,-6-3-21 16,3-6-16-16,-1-6-4 15,2-4-4-15,-6 0-3 16,-4-6 5-16,0-6-7 16,0-6-1-16,0-9-24 0,-6-8-103 15,-4-9-253-15</inkml:trace>
  <inkml:trace contextRef="#ctx0" brushRef="#br0" timeOffset="1.335E13">24025 8957 270 0,'0'0'249'0,"0"0"-183"0,0 0-52 16,49-104 28-16,-18 72 26 15,9-1-9-15,7 3-10 16,2 7-3-16,0 6 4 16,-3 14 6-16,-5 3-8 15,-5 11-8-15,-3 30-9 16,-4 17 9-16,-4 12-7 15,-6 9-8-15,-10 3-4 16,-6-2 1-16,-3-4-10 16,-5-4-6-16,-17-7 1 15,-7-8-5-15,-2-9 0 0,-2-12 0 16,-1-7 2-16,0-16 5 16,3-10-2-1,2-3 0-15,3-30 3 16,5-22-8-16,13-23-2 0,8-9-16 15,0-9-28-15,8 10-43 16,13 15-86-16,-2 15-147 16,0 15-169-16</inkml:trace>
  <inkml:trace contextRef="#ctx0" brushRef="#br0" timeOffset="1.335E13">24727 8824 741 0,'0'0'52'16,"0"0"0"-16,11 113 15 0,-5-62 10 15,6-1-5-15,1 0-39 16,3-8-10-16,1-6-17 16,1-12 2-16,3-8-2 15,-2-10 2-15,4-6-5 16,3 0 5-16,4-24 1 15,1-13 0-15,2-8-7 16,-4-11-2-16,-2-9 1 16,-3-5-2-16,-6 2 1 15,0 9-1-15,-7 18 1 16,-5 16-3-16,-1 14 3 16,-5 11 1-16,2 0-1 0,3 26-9 15,-1 19 9-15,1 11 9 16,3 3-2-16,6-3-2 15,6-6-2-15,7-10-1 16,8-9 4-16,1-15-4 16,0-13 4-16,2-3-4 15,-5-14 1-15,0-23 8 16,-1-16-6-16,-6-11-5 16,-1-12 1-16,-5-8 0 15,-4-5-1-15,-6-3 1 16,-1 5-1-16,1 8 1 15,-6 17 0-15,-2 18 0 0,-2 21 1 16,0 16-2 0,0 7 14-16,0 19-14 0,0 27-11 15,0 20 11-15,0 9 9 16,-2 1-3-16,-2-3-3 16,4-2 1-16,0-3-1 15,2-3-3-15,13-7-1 16,-1-14-26-16,-3-11-31 15,-9-14-85-15,-2-15-199 16,0-4-66-16</inkml:trace>
  <inkml:trace contextRef="#ctx0" brushRef="#br0" timeOffset="1.335E13">25390 8769 659 0,'0'0'129'16,"0"0"-99"-16,0 0-17 15,0 0-4-15,0 0-9 16,154-102 2-16,-92 78-2 16,6-1 0-16,-1 3 4 15,-5 4-4-15,-10 6 22 16,-15 10 55-16,-12 2-16 16,-8 16-23-16,-6 21 2 15,-1 10 3-15,-2 10-5 16,-6 3-13-1,0 0-9-15,1 0 2 0,-3-8-9 16,0-6-5-16,0-10 6 0,0-9-10 16,0-11 8-16,0-8-6 15,0-8 0-15,0 0 3 16,0 0 12-16,0-26-8 16,0-15-6-16,0-9-3 15,0-10-2-15,0-8-2 16,9-2-2-16,8-1-5 15,6 9 3-15,2 11-8 16,-2 8 14-16,4 11 0 16,-4 14 1-16,-3 10-2 15,-2 8 3-15,-5 0-4 16,-2 13-4-16,-2 16 7 0,-7 7 1 16,-2 6 2-1,0 1-1-15,-2-1 2 16,-15-4 0-16,-4-2-3 0,6-8-4 15,1-8 0-15,3-9-32 16,7-11-176-16,2 0-103 16,2-33-93-16</inkml:trace>
  <inkml:trace contextRef="#ctx0" brushRef="#br0" timeOffset="1.335E13">26186 8413 286 0,'0'0'227'0,"0"0"-116"16,0 0 30-16,0 0-22 15,0 0-57-15,118-31-15 16,-104 69-1-16,-1 2-11 16,-2-1-13-16,-2-4-12 0,4-7 5 15,-2-6-11-15,1-7-1 16,-4-10 4-16,-1-5-7 16,-1 0 11-16,6 0 0 15,3-24 0-15,6-7-7 16,-3-11-3-16,-1-3-1 15,-1-10 0-15,-3-1-2 16,3 5 1-16,-5 7 0 16,0 14-3-16,-4 15 4 15,-5 11 0-15,-2 4 0 16,5 2-3-16,-3 22-14 0,4 12 17 16,-1 8 0-16,-1 0 3 15,6-1 0-15,-2-5 0 16,7-8-2-16,10-8-1 15,4-8 11-15,0-8-5 16,2-6 3-16,0-3 1 16,-2-22-4-16,3-15-1 15,-6-12-2-15,-5-13 3 16,-8-9-4-16,-5-8-2 16,-5-2 1-16,-3-2-2 15,0-3 4-15,0 7 0 16,0 11-3-16,0 18 1 15,0 19 4-15,0 14-2 16,-3 14 6-16,3 6 2 0,0 0-11 16,0 28-13-16,0 18 10 15,-2 14 3-15,0 9 6 16,2 1-3-16,0-1-1 16,0-4 5-16,12-3-7 15,3-6 2-15,3-7-6 16,-7-14-6-16,-7-13-20 15,-4-12-72-15,0-10-125 16,0-3-49-16</inkml:trace>
  <inkml:trace contextRef="#ctx0" brushRef="#br0" timeOffset="1.335E13">26714 7993 710 0,'0'0'127'0,"0"0"-108"0,0 0 8 15,0 0 1-15,0 0-28 16,136-17-25-16,-69-2-281 16</inkml:trace>
  <inkml:trace contextRef="#ctx0" brushRef="#br0" timeOffset="1.335E13">24120 8945 480 0,'0'0'103'0,"0"0"-82"16,0 0 20-16,-22 102 62 0,20-43-46 16,2 1-9-1,0 2-35-15,24-2 3 0,17 1 2 16,16-7-3-16,17-8-9 15,13-10-6-15,5-14-94 16</inkml:trace>
  <inkml:trace contextRef="#ctx0" brushRef="#br0" timeOffset="1.335E13">16781 9346 551 0,'0'0'36'0,"0"0"32"16,0 0-42-16,0 0 7 15,0 0 5-15,0 0 5 16,0 0 58-16,58 144-4 16,-38-41-26-16,-8 28 10 15,-6 27-32-15,-4 22 7 16,-2 19-9-16,0 11-12 16,0-3-13-16,0-3-9 15,0-11 6-15,0-17-11 16,0-13-1-16,0-15 1 0,0-17-4 15,0-17-2-15,0-22 6 16,0-19-7-16,0-17 1 16,0-16 3-16,0-19-5 15,0-10-6-15,0-11 3 16,0 0-27-16,2-31-50 16,5-22-237-16</inkml:trace>
  <inkml:trace contextRef="#ctx0" brushRef="#br0" timeOffset="1.335E13">16681 11816 784 0,'0'0'81'15,"0"0"-34"-15,0 0-28 16,0 0-15-16,0 0 2 16,132-4 51-16,13 18 11 15,50 5-28-15,38 0-8 0,23-5-14 16,13 5-7 0,0-5-3-16,-1-3 2 0,-14-2-2 15,-18-9-6 1,-28 0-1-16,-44 0 2 0,-39-9-3 15,-45-2 11-15,-35 1 8 16,-27 4 14-16,-14 0 4 16,-2 2 14-16,-2 2-19 15,0-3-3-15,2 3-5 16,-2 1-14-16,3-3 1 16,-1 4-11-16,-2-2 0 15,2-1 0-15,-2 3 0 16,0 0-1-16,0 0 5 15,0 0-5-15,0 0 2 16,0 0-1-16,0-1 1 16,0 1 0-16,0-1-1 15,0-2 0-15,0-1-2 0,0 4 2 16,0-2 2-16,0-2-2 16,0 2 0-16,0 0 0 15,0 0 1-15,0 2-1 16,0 0 0-16,0 0-3 15,0 0 1-15,0 0 2 16,-2 0 2-16,2 0-2 16,0 0-1-16,0 0-2 15,0 0 1-15,0 0 1 16,0 0-2-16,0 0-1 16,0 0 4-16,0 0-4 15,0 0 3-15,0 0-3 0,0 0 3 16,0-2 0-16,0-7-1 15,0 1 2-15,2-6-3 16,12-1 1-16,1-1 1 16,5-4 0-16,3-2 1 15,3-3-1-15,1 1 2 16,0 5-2-16,-3 2 3 16,-7 11-6-16,0 6 4 15,-7 0-2-15,0 19-2 16,-6 17 4-16,-4 14 1 15,0 2 3-15,-14 4 2 0,-13-2-4 16,-6-4 1 0,-2-3-2-16,-3-7 2 0,0-9-2 15,5-8 1-15,2-11 0 16,6-12 1-16,5 0-1 16,5-25-2-16,10-19-7 15,5-16-3-15,2-3-6 16,30 3-6-16,5 13-21 15,5 17-18-15,-1 13-42 16,-1 12-169-16,-7 5-178 16</inkml:trace>
  <inkml:trace contextRef="#ctx0" brushRef="#br0" timeOffset="1.335E13">20464 11762 783 0,'0'0'100'0,"0"0"-74"16,0 0 7-16,0 0 27 16,138-72 16-16,-100 72-26 15,-2 0-10-15,-5 14-10 0,-2 7-8 16,-11 7 16-16,-7 0-30 16,-9 6 6-16,-2 2-4 15,-2 2 1-15,-25 2-3 16,-6 0-4-16,-7-3 1 15,0-8-2-15,-1-8 6 16,4-12-7-16,3-9 0 16,3-7-2-16,4-30-5 15,14-9-26-15,9-4-13 16,4 0-17-16,6 3-13 0,17 10-58 16,1 7-167-1,-2 9-153-15</inkml:trace>
  <inkml:trace contextRef="#ctx0" brushRef="#br0" timeOffset="1.335E13">19366 11169 963 0,'0'0'59'0,"0"0"-9"16,0 0-31-16,0 0-17 15,179-51 6-15,-19 48 26 16,31 3-16-16,23 0-11 16,11 0-3-16,-13-1 0 15,-23-6 0-15,-44-1 1 16,-54 2 1-16,-41 2-4 15,-33-1-2-15,-17 2 0 16,0 3-1-16,-17 0-11 0,-12 0-80 16,2 3-361-1</inkml:trace>
  <inkml:trace contextRef="#ctx0" brushRef="#br0" timeOffset="1.335E13">21004 11926 415 0,'0'0'126'0,"0"0"-91"15,0 0-1-15,0 0 25 16,0 0-20-16,0 0-29 16,-9-1-9-16,9 1-1 0,0 0-19 15,0-3-9 1,6 3 14-16,1 0 5 0,-1-1-13 16,0 1-3-16,-2 0 4 15,0 0-1-15,3 0-11 16,-3 0-7-16,-2-2 26 15,-2 2 14-15,2 0 1 16,-2 0 13-16,0 0 11 16,0 0-8-16,0 0-4 15,0 0-7-15,0 0-5 16,0 0 1-16,0 0 0 16,0 0 7-16,0 0 8 0,0 0-3 15,0 0-11-15,-2-3 1 16,-2 3 2-16,-7 0 2 15,-1-1 5-15,-1 0 13 16,-7 1 0-16,1 0 14 16,-6-3-10-16,2 3-6 15,1-2 17-15,4 1 4 16,0 1 2-16,5 0-6 16,2 0 2-16,6 0-4 15,3 0-8-15,2 0-7 16,0 0-9-16,7 0-1 15,33 0-9-15,27 0 16 16,22 0-5-16,27-5-6 0,24-3-5 16,22 0-4-1,17-1 2-15,15 3 3 0,11 0-2 16,4 4 4-16,-5-3 13 16,-9 1 5-16,-16-2-4 15,-19 0-4-15,-13-3-6 16,-24 1 13-16,-27 1-2 15,-32-1 8-15,-26 2-8 16,-20-1-6-16,-14 3-2 16,-4 1 5-16,0-1 4 15,0 0-9-15,0-3-2 16,0 2-13-16,-16-1-10 0,-11 3-31 16,-4 3-44-16,7 0-148 15</inkml:trace>
  <inkml:trace contextRef="#ctx0" brushRef="#br0" timeOffset="1.335E13">23256 11596 775 0,'0'0'78'15,"0"0"-39"-15,29-132-24 16,18 87 19-16,22 4 20 16,16 5-7-16,15 6-28 15,4 7-10-15,2 9 0 0,-4 10 10 16,-4 4 14-16,-5 2 3 16,-8 26-11-16,-12 17-6 15,-8 15 9-15,-12 20 4 16,-7 10-5-1,-11 10-2-15,-6 7 0 0,-9 3-3 16,-11 6-6-16,-9 1 4 16,-4-2-6-16,-33-6 0 15,-11-9-8-15,-10-9-2 16,-11-13 5-16,-7-12-7 16,-9-12 3-16,-13-14 1 15,-4-13-5-15,0-18 3 0,5-9-3 16,13-18 5-16,10-34-6 15,16-27 0-15,16-21-1 16,13-20-10-16,18-16-20 16,11-8-13-16,0 9-40 15,25 19-103-15,8 26-171 16,3 27-152-16</inkml:trace>
  <inkml:trace contextRef="#ctx0" brushRef="#br0" timeOffset="1.335E13">23677 12310 791 0,'0'0'89'0,"0"0"-39"16,0 0-7-1,0 0 39-15,0 0-31 0,0 0-22 16,9-80-27-16,14 52 1 16,3-1-3-16,1 8 3 15,-3 6 2-15,1 10 12 16,-5 5 13-16,0 0 10 16,4 4-8-16,1 13-4 0,2 8 11 15,-2 0-22 1,-4 0-7-16,-3-3-5 0,3-6-1 15,-4-6 1-15,-3-3 0 16,3-7-1-16,1 0-1 16,5 0-3-16,1-9 0 15,5-12-1-15,0 0-33 16,-2-2-34-16,-1 4-77 16,-3 2-168-16,-1 3-137 15</inkml:trace>
  <inkml:trace contextRef="#ctx0" brushRef="#br0" timeOffset="1.335E13">24430 12064 574 0,'0'0'263'16,"0"0"-180"-16,0 0-26 16,0 0 18-16,0 0-21 15,0 0-17-15,29-15-33 16,14 9-1-16,12 0 2 0,17-6 0 16,7-1 0-1,13-6 0-15,6-2 1 0,3 0 1 16,1 3-4-16,-4 0 8 15,-11 4 16 1,-16 0 5-16,-15 2-4 0,-21 2-13 16,-10 0 4-16,-14 4-12 15,-8 4-5-15,-3-2-3 16,0 4 1-16,0 0-29 16,-29-2-117-16,-16 2-296 15</inkml:trace>
  <inkml:trace contextRef="#ctx0" brushRef="#br0" timeOffset="1.335E13">23499 12001 499 0,'0'0'182'0,"0"0"-15"15,0 0-113-15,0 0 0 16,0 0 42-16,29 102 14 15,-7-37-62-15,-2-1-14 16,2-2-4-16,-3-9-11 16,-2-9 1-16,-1-4-4 0,-5-17-4 15,-3-6-3-15,-5-10-1 16,0-4-3 0,-1-3 3-16,2 0 3 0,5-19 6 15,4-15-8-15,1-10-8 16,3-10 1-16,-1-6 4 15,-1-4-6-15,1 2-4 16,-7 15 4-16,0 15 0 16,-4 19-4-16,-3 8 3 15,-2 5-3-15,0 2-2 16,0 27 0-16,2 11 6 16,2 4-1-16,3-3 2 15,-1 0 1-15,4-11 4 0,-4-7-5 16,-1-10-1-16,-1-7 1 15,-4-4-1-15,2-2 8 16,6 0-4-16,5-24 5 16,7-12-8-16,4-13-1 15,3-4 0-15,-3-1-5 16,1 5-7-16,0 15 4 16,-2 16 4-16,0 12 3 15,-3 6-3-15,3 4-2 16,-4 26 5-16,2 6 1 15,-1 5 7-15,2 0-5 16,0-4-2-16,9-3 0 16,7-5-5-16,12-8-34 0,5-11-173 15,2-10-484-15</inkml:trace>
  <inkml:trace contextRef="#ctx0" brushRef="#br0" timeOffset="1.335E13">25005 11972 854 0,'0'0'141'0,"0"0"-127"16,118-23-6-16,-38 15 36 0,19 0 18 15,7 1-20-15,6 0-22 16,5-1 0-16,-3 0 1 16,-6-4-6-16,-17-1 12 15,-22-1-2-15,-27-1-12 16,-19 3-2-16,-15-3-8 16,-8 2-2-16,0-3-2 15,-17-2-33-15,-10-3-95 16,0-5-191-16,5-2-485 15</inkml:trace>
  <inkml:trace contextRef="#ctx0" brushRef="#br0" timeOffset="1.335E13">26293 10553 581 0,'0'0'49'0,"0"0"55"15,0 0 4-15,0 0-5 0,0 0-59 16,0 0-26-1,-35 141 47-15,29-28-1 16,0 26-20-16,-1 26 1 0,-1 21 9 16,-6 10-14-16,-3 4-11 15,-2-6-9-15,-1-13-5 16,1-15 0-16,5-19-6 16,3-25-5-16,4-16 1 15,1-20 4-15,-2-17-7 16,0-15 5-16,-1-19 3 15,3-15-7-15,0-7-3 16,4-12 0-16,2-1-3 16,-4 0-18-16,-2-19-32 0,-1-20-91 15,3-12-175-15,4-13-395 16</inkml:trace>
  <inkml:trace contextRef="#ctx0" brushRef="#br0" timeOffset="1.335E13">27669 8342 414 0,'0'0'161'15,"0"0"-147"-15,0 0-7 16,0 0 87-16,-44 126 45 16,24-45-56-16,-7 13-12 15,1 7-14-15,1 8-18 16,-1 0-5-16,1-8-9 15,-4-4-3-15,-4-7-5 16,-5-3-1-16,0-10-4 16,-3-6-3-16,-3-5 4 0,-3-10-3 15,1-6 4 1,-4-8-6-16,6-4-2 0,-1-4 4 16,1-2-4-16,0-2 0 15,-6-1-2-15,-1-1 0 16,0 0-1-16,0 0 0 15,1 2 3-15,2 4-2 16,3 0 0-16,3 2-3 16,2 1 3-16,1 0-4 15,4 3 0-15,4 3 0 16,-1 1 9-16,-1 1-7 16,4 3 1-16,2-1 2 0,4 3-2 15,0 3 2-15,3 1-4 16,-3 0 12-16,-1 2-7 15,0-4-1-15,-3 1 0 16,0 0 0-16,0 4-3 16,0 4 5-16,3 7-5 15,2 3 0-15,-1 7 2 16,-4 10 0-16,1 12-3 16,-3 7 7-16,-5 1-4 15,7-2-1-15,4-5-1 16,4-3-2-16,9-2 1 15,-4-2 2-15,5-7-2 16,-2-6 2-16,-1-4-1 16,4-5-1-16,-1-6 0 15,5-6-1-15,-6-7 2 0,2-9-1 16,-1-8-2-16,3-12-5 16,2-10-19-16,4-8-20 15,0-6-48-15,0-2-54 16,0-29-354-16</inkml:trace>
  <inkml:trace contextRef="#ctx0" brushRef="#br0" timeOffset="1.335E13">25905 12274 840 0,'0'0'144'0,"0"0"-119"16,0 0-24-16,0 0-1 15,0 0-25-15,0 0-207 16</inkml:trace>
  <inkml:trace contextRef="#ctx0" brushRef="#br0" timeOffset="1.335E13">15255 6578 740 0,'0'0'97'15,"0"0"-96"-15,-18 129 14 16,14-34 84-16,2 9-8 16,2 1-39-16,0-2-15 15,0-10-19-15,2-12-2 16,5-12-5-16,1-15 0 15,-1-13-10-15,-3-12 4 16,1-11-3-16,-2-7 2 0,-1-8-1 16,-2 0-1-1,0-3-1-15,0 0-1 0,2-23-16 16,2-13-136-16,0-8-147 16,1-4-108-16</inkml:trace>
  <inkml:trace contextRef="#ctx0" brushRef="#br0" timeOffset="1.335E13">15262 6782 298 0,'0'0'109'15,"0"0"-25"-15,0 0-50 16,0 0 9-16,86-113-12 15,-49 99-3-15,5 6 5 16,4 6 21-16,-1 2 0 0,-1 2 14 16,-3 26-7-16,-10 10 1 15,-9 6-25-15,-13 2-6 16,-9-2-3-16,0 1-1 16,-22-3-11-16,-14 0 5 15,-9-4-12-15,1-5-2 16,-1-8-6-16,5 0 1 15,0-8-2-15,5-3 2 16,6-1 4-16,6-7-5 16,7-4-1-16,10-1 0 15,6-1-1-15,0 9 1 16,0 3-12-16,20 8 12 16,14 2-1-16,7 0 2 0,11 0-2 15,4-4 2 1,4-2 3-16,-2-2-4 0,-2-4-4 15,-10-4-51-15,-8-6-237 16,-3 0-263-16</inkml:trace>
  <inkml:trace contextRef="#ctx0" brushRef="#br0" timeOffset="1.335E13">16023 6982 585 0,'0'0'344'15,"0"0"-203"-15,0 0-120 16,0 0-16-16,0 0 50 0,0 149-11 16,0-69-29-16,0 6-9 15,3 8-5-15,15 3-1 16,7 1-21-16,6-2-104 16,0-4-509-16</inkml:trace>
  <inkml:trace contextRef="#ctx0" brushRef="#br0" timeOffset="1.335E13">14625 11674 975 0,'0'0'105'15,"0"0"-50"-15,0 0-53 16,0 0-2-16,0 0 0 16,-2 142 29-16,19-63-9 0,-1 5-10 15,-1 1-7 1,-3 1 0-16,-6-4-1 0,-2-4-2 15,-4-10 0-15,0-12-44 16,0-13-126-16,0-17-218 16</inkml:trace>
  <inkml:trace contextRef="#ctx0" brushRef="#br0" timeOffset="1.335E13">14664 11534 650 0,'0'0'194'0,"96"-115"-106"16,-40 82-17-16,-2 11 10 15,-6 15-21-15,-7 7-36 16,-12 8-15-16,-12 27-8 0,-10 9 6 16,-7 12-1-16,-5 8 0 15,-21 5 0-15,-10-4-6 16,-2-5 0-16,1-6 0 15,-1-11 0-15,2-11 1 16,8-11-1-16,5-13-2 16,7-5-1-16,10-3 3 15,3 0 3-15,3 0-1 16,7 0-2-16,28 0-4 0,21 3 4 16,13 4 4-1,12 1-4-15,1 4 0 16,-2 3-8-16,-4-3-63 15,-11 1-237-15,-9-9-478 0</inkml:trace>
  <inkml:trace contextRef="#ctx0" brushRef="#br0" timeOffset="1.335E13">15614 11597 680 0,'0'0'222'0,"0"0"-163"16,0 0-41-16,137-35 23 16,-96 45 21-16,-7 30-30 15,-8 12-12-15,-13 10 3 0,-10 5-10 16,-3-3-2-16,0-5 1 16,-9-9 0-16,0-13-8 15,9-11 0-15,0-16 8 16,24-10-8-16,32-2 9 15,22-27-7-15,12-10-6 16,1 5-31-16,-9 13-68 16,-12 12-302-16</inkml:trace>
  <inkml:trace contextRef="#ctx0" brushRef="#br0" timeOffset="1.335E13">18820 8017 212 0,'0'0'16'0,"0"0"-2"0,0 0-8 15,0 0 19-15,0 0 23 16,0 0-41-16,0 0-2 15,-40-35-5-15,34 35-5 16,-2 0-9-16,-3 0-20 16,-5 0-87-16</inkml:trace>
  <inkml:trace contextRef="#ctx0" brushRef="#br0" timeOffset="1.335E13">7652 5947 449 0,'0'0'19'15,"0"0"-19"-15,-104-106-5 16,64 60 5-16,-7-7 17 16,1 0 66-16,-2-4-8 0,0-1-21 15,-1 2-39-15,-5-1-13 16,-4 5 0-16,-9 2-1 16,-10 5 3-16,-10 9-4 15,-9 6-5-15,-12 10 4 16,-4 8-1-16,-13 12-9 15,-10 0-1-15,-4 10 4 16,-2 13 4-16,8 6 2 16,8 0-2-16,9 6-3 15,8 1 7-15,8 2 2 0,5 6-2 16,-1 5-2-16,-2 2-1 16,0 9 3-16,2 1 0 15,9 0 2-15,11 2-1 16,12 1-1-16,13 2 0 15,12 5 0-15,12 7 0 16,21 10 6-16,6 10 0 16,12 9 9-16,36 8 6 15,21 12 9-15,30 7-7 16,20-1-9-16,26-5 6 16,23-11-10-16,12-15-6 15,16-10-4-15,16-14 0 16,2-9 0-16,2-16-5 0,-4-11-13 15,-18-16 0 1,-14-19-29-16,-15-7 3 0,-16-28 8 16,-18-31 18-16,-8-21 16 15,-9-22 2-15,-12-18 0 16,-6-25 3-16,-16-15 4 16,-15-12 13-16,-16-3 14 15,-23 5-19-15,-24 5-8 16,-4 10-7-16,-60 14-28 15,-40 14-12-15,-30 18 0 16,-30 23-40-16</inkml:trace>
  <inkml:trace contextRef="#ctx0" brushRef="#br0" timeOffset="1.335E13">20391 6666 493 0,'0'0'48'15,"0"0"-17"-15,0 0-18 16,0 0 44-16,0 0 31 16,0 0-51-16,0 0-31 15,0 0-4-15,-42-32 2 16,42 32-4-16,0 0-3 16,0 0 3-16,0 0 5 15,0 9 7-15,15-1 15 0,20-4 9 16,17-4-9-1,19 0-4-15,16 0-4 16,6-8-5-16,5-8-4 0,1 0 4 16,-7 0-4-16,-9-2-6 15,-11 2 14-15,-21 4 6 16,-20 4-3-16,-15 4-6 16,-11 2 9-16,-5-1 9 15,0 2 12-15,-16 1-25 16,-22 0-16-16,-13 0-4 15,-2 0-1-15,1 13 1 16,12-2 1-16,13-3 4 0,17 0-5 16,10 1-5-16,2-1-4 15,42 1-1 1,25-7-59-16,16-2-156 0,4 0-258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54E23-FC08-480C-939B-8F8CA3080F09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AB746-D3D4-458C-AA64-17706C38F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2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4F6F-1D29-4308-AFDA-703F7BDFC15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9323-49A2-427C-96E5-37367C3E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55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4F6F-1D29-4308-AFDA-703F7BDFC15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9323-49A2-427C-96E5-37367C3E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2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4F6F-1D29-4308-AFDA-703F7BDFC15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9323-49A2-427C-96E5-37367C3E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86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4F6F-1D29-4308-AFDA-703F7BDFC15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9323-49A2-427C-96E5-37367C3E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7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4F6F-1D29-4308-AFDA-703F7BDFC15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9323-49A2-427C-96E5-37367C3E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44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4F6F-1D29-4308-AFDA-703F7BDFC15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9323-49A2-427C-96E5-37367C3E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9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4F6F-1D29-4308-AFDA-703F7BDFC15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9323-49A2-427C-96E5-37367C3E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47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4F6F-1D29-4308-AFDA-703F7BDFC15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9323-49A2-427C-96E5-37367C3E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43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4F6F-1D29-4308-AFDA-703F7BDFC15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9323-49A2-427C-96E5-37367C3E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2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4F6F-1D29-4308-AFDA-703F7BDFC15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9323-49A2-427C-96E5-37367C3E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15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4F6F-1D29-4308-AFDA-703F7BDFC15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9323-49A2-427C-96E5-37367C3E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74F6F-1D29-4308-AFDA-703F7BDFC156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29323-49A2-427C-96E5-37367C3E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9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7.xml"/><Relationship Id="rId5" Type="http://schemas.openxmlformats.org/officeDocument/2006/relationships/image" Target="../media/image45.emf"/><Relationship Id="rId4" Type="http://schemas.openxmlformats.org/officeDocument/2006/relationships/customXml" Target="../ink/ink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0774" y="442141"/>
            <a:ext cx="1130709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Sheikh Hasina University, </a:t>
            </a:r>
            <a:r>
              <a:rPr lang="en-US" sz="2400" dirty="0" err="1" smtClean="0"/>
              <a:t>Netrokona</a:t>
            </a:r>
            <a:endParaRPr lang="en-US" sz="2400" dirty="0" smtClean="0"/>
          </a:p>
          <a:p>
            <a:pPr algn="ctr"/>
            <a:r>
              <a:rPr lang="en-US" sz="2400" dirty="0" smtClean="0"/>
              <a:t>Department </a:t>
            </a:r>
            <a:r>
              <a:rPr lang="en-US" sz="2400" dirty="0"/>
              <a:t>of </a:t>
            </a:r>
            <a:r>
              <a:rPr lang="en-US" sz="2400" dirty="0" smtClean="0"/>
              <a:t>Computer Science and Engineering</a:t>
            </a:r>
          </a:p>
          <a:p>
            <a:pPr algn="ctr"/>
            <a:r>
              <a:rPr lang="en-US" sz="2400" b="1" dirty="0" smtClean="0"/>
              <a:t>CSE-2205: Introduction to Mechatronics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b="1" dirty="0" smtClean="0"/>
              <a:t>Lec-23: Programmable Logic Controller (PLC)</a:t>
            </a:r>
          </a:p>
          <a:p>
            <a:pPr algn="ctr"/>
            <a:r>
              <a:rPr lang="en-US" sz="2400" dirty="0" smtClean="0"/>
              <a:t>Mechatronics</a:t>
            </a:r>
            <a:r>
              <a:rPr lang="en-US" sz="2400" dirty="0"/>
              <a:t>: Electronic Control Systems in Mechanical </a:t>
            </a:r>
            <a:r>
              <a:rPr lang="en-US" sz="2400" dirty="0" smtClean="0"/>
              <a:t>Engineering by </a:t>
            </a:r>
            <a:r>
              <a:rPr lang="en-US" sz="2400" dirty="0"/>
              <a:t>W. </a:t>
            </a:r>
            <a:r>
              <a:rPr lang="en-US" sz="2400" dirty="0" smtClean="0"/>
              <a:t>Bolton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Md. </a:t>
            </a:r>
            <a:r>
              <a:rPr lang="en-US" sz="2400" dirty="0" err="1" smtClean="0"/>
              <a:t>Ariful</a:t>
            </a:r>
            <a:r>
              <a:rPr lang="en-US" sz="2400" dirty="0" smtClean="0"/>
              <a:t> Islam</a:t>
            </a:r>
          </a:p>
          <a:p>
            <a:pPr algn="ctr"/>
            <a:r>
              <a:rPr lang="en-US" sz="2400" dirty="0" smtClean="0"/>
              <a:t>Assistant Professor</a:t>
            </a:r>
          </a:p>
          <a:p>
            <a:pPr algn="ctr"/>
            <a:r>
              <a:rPr lang="en-US" sz="2400" dirty="0" smtClean="0"/>
              <a:t>Dept. of Robotics and Mechatronics Engineering</a:t>
            </a:r>
          </a:p>
          <a:p>
            <a:pPr algn="ctr"/>
            <a:r>
              <a:rPr lang="en-US" sz="2400" dirty="0" smtClean="0"/>
              <a:t>University of Dhaka</a:t>
            </a:r>
          </a:p>
          <a:p>
            <a:pPr algn="ctr"/>
            <a:r>
              <a:rPr lang="en-US" sz="2400" dirty="0" smtClean="0"/>
              <a:t>&amp;</a:t>
            </a:r>
          </a:p>
          <a:p>
            <a:pPr algn="ctr"/>
            <a:r>
              <a:rPr lang="en-US" sz="2400" dirty="0" smtClean="0"/>
              <a:t>Adjunct Faculty</a:t>
            </a:r>
          </a:p>
          <a:p>
            <a:pPr algn="ctr"/>
            <a:r>
              <a:rPr lang="en-US" sz="2400" dirty="0" smtClean="0"/>
              <a:t>Sheikh Hasina University, </a:t>
            </a:r>
            <a:r>
              <a:rPr lang="en-US" sz="2400" dirty="0" err="1" smtClean="0"/>
              <a:t>Netrokona</a:t>
            </a:r>
            <a:endParaRPr lang="en-US" sz="2400" dirty="0" smtClean="0"/>
          </a:p>
          <a:p>
            <a:pPr algn="ctr"/>
            <a:r>
              <a:rPr lang="en-US" sz="2400" dirty="0" smtClean="0"/>
              <a:t>Department of Computer Science and Engineering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600" y="125640"/>
              <a:ext cx="10172880" cy="4514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840" y="116280"/>
                <a:ext cx="10192680" cy="45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604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7" y="312150"/>
            <a:ext cx="11827265" cy="6233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60200" y="3600"/>
              <a:ext cx="6657120" cy="6683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480" y="-7200"/>
                <a:ext cx="6677640" cy="670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100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22" y="422649"/>
            <a:ext cx="11712955" cy="60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3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279974"/>
            <a:ext cx="12154953" cy="42980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05400" y="2290680"/>
              <a:ext cx="9577440" cy="2098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600" y="2280240"/>
                <a:ext cx="9601200" cy="212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322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69" y="304529"/>
            <a:ext cx="11088061" cy="62489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83600" y="3795480"/>
              <a:ext cx="4667040" cy="2432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3160" y="3782880"/>
                <a:ext cx="4690080" cy="245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485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02" y="709041"/>
            <a:ext cx="11170604" cy="54450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03000" y="2334960"/>
              <a:ext cx="10551240" cy="3955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200" y="2325960"/>
                <a:ext cx="10575000" cy="397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962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16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64" y="578873"/>
            <a:ext cx="11682472" cy="57002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8760" y="609120"/>
              <a:ext cx="7798680" cy="5409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60" y="600480"/>
                <a:ext cx="7824600" cy="54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723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5" y="617471"/>
            <a:ext cx="10825613" cy="57388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847240" y="537120"/>
              <a:ext cx="7348680" cy="5724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5360" y="527400"/>
                <a:ext cx="7364160" cy="574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680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18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2" y="1512404"/>
            <a:ext cx="11956816" cy="38331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65240" y="1572120"/>
              <a:ext cx="11570400" cy="3902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800" y="1561320"/>
                <a:ext cx="11592720" cy="392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67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653" y="479804"/>
            <a:ext cx="8222693" cy="58983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180440" y="588240"/>
              <a:ext cx="6378120" cy="5010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3240" y="578880"/>
                <a:ext cx="6393240" cy="502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712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76800" y="526320"/>
              <a:ext cx="10918800" cy="5132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360" y="516600"/>
                <a:ext cx="10942920" cy="515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25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45" y="627632"/>
            <a:ext cx="11351844" cy="53519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893200" y="449640"/>
              <a:ext cx="5894640" cy="4904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0240" y="437400"/>
                <a:ext cx="5919120" cy="492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059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77" y="172798"/>
            <a:ext cx="10476723" cy="6265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707240" y="33120"/>
              <a:ext cx="4179960" cy="6181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96440" y="22320"/>
                <a:ext cx="4199040" cy="620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257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22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7" y="393207"/>
            <a:ext cx="11450913" cy="59631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289720" y="1357200"/>
              <a:ext cx="2882160" cy="4629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79640" y="1345320"/>
                <a:ext cx="2904480" cy="465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113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23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6" y="869321"/>
            <a:ext cx="11278277" cy="49029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06960" y="510120"/>
              <a:ext cx="9840600" cy="5421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800" y="498240"/>
                <a:ext cx="9864000" cy="54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4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40" y="364356"/>
            <a:ext cx="10477460" cy="56538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16080" y="492120"/>
              <a:ext cx="10266480" cy="5315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5280" y="481680"/>
                <a:ext cx="10291320" cy="533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251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25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1" y="213081"/>
            <a:ext cx="11286198" cy="64318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47440" y="575280"/>
              <a:ext cx="10941120" cy="5769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6280" y="563400"/>
                <a:ext cx="10964880" cy="57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97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26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2" y="324575"/>
            <a:ext cx="10255383" cy="6031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68440" y="821520"/>
              <a:ext cx="7468920" cy="1609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7640" y="809280"/>
                <a:ext cx="7492680" cy="163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184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27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91151"/>
            <a:ext cx="11065199" cy="66756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34280" y="3600"/>
              <a:ext cx="9965160" cy="6091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680" y="-7920"/>
                <a:ext cx="9991080" cy="611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17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28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17" y="200105"/>
            <a:ext cx="7506350" cy="15165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78" y="1832649"/>
            <a:ext cx="10062427" cy="39493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228680" y="860400"/>
              <a:ext cx="9926280" cy="5285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6440" y="851040"/>
                <a:ext cx="9947160" cy="530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6628320" y="83880"/>
              <a:ext cx="3085200" cy="10922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17520" y="73800"/>
                <a:ext cx="3107880" cy="111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526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29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978" y="1134945"/>
            <a:ext cx="6462320" cy="32692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297240" y="923040"/>
              <a:ext cx="7449480" cy="4114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7160" y="914400"/>
                <a:ext cx="7470360" cy="413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462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8440" y="262800"/>
              <a:ext cx="9399600" cy="5217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360" y="252360"/>
                <a:ext cx="9421920" cy="523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87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30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0" y="996582"/>
            <a:ext cx="11011854" cy="39856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70000" y="314640"/>
              <a:ext cx="10408680" cy="4970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120" y="303840"/>
                <a:ext cx="10428120" cy="498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725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62600" y="213840"/>
              <a:ext cx="11211480" cy="6507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440" y="204480"/>
                <a:ext cx="11231640" cy="65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363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2880" y="162360"/>
              <a:ext cx="11467440" cy="6107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360" y="150120"/>
                <a:ext cx="11490120" cy="612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935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24680" y="74880"/>
              <a:ext cx="9893880" cy="6659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7480" y="64440"/>
                <a:ext cx="9913680" cy="668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812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08760" y="352800"/>
              <a:ext cx="6819840" cy="3125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600" y="341640"/>
                <a:ext cx="6834960" cy="314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943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88880" y="389880"/>
              <a:ext cx="6060600" cy="6291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720" y="380520"/>
                <a:ext cx="6084000" cy="630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417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23760" y="229680"/>
              <a:ext cx="7832160" cy="5586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2960" y="219600"/>
                <a:ext cx="7857000" cy="560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156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2560" y="3600"/>
              <a:ext cx="11239560" cy="5661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680" y="-10440"/>
                <a:ext cx="11265480" cy="56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34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89960" y="415800"/>
              <a:ext cx="11167200" cy="4647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520" y="405720"/>
                <a:ext cx="11188800" cy="466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846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8400" y="431640"/>
              <a:ext cx="10734480" cy="4149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600" y="421200"/>
                <a:ext cx="10754280" cy="417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485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46200" y="650880"/>
              <a:ext cx="9262440" cy="5578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4680" y="639360"/>
                <a:ext cx="9284760" cy="560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555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600" y="115200"/>
              <a:ext cx="11127240" cy="6517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560" y="106920"/>
                <a:ext cx="11150280" cy="653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803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9160" y="131040"/>
              <a:ext cx="10962000" cy="5513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440" y="117720"/>
                <a:ext cx="10983960" cy="553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966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065B25-F780-4727-87E5-A9E1AEEA4FF3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600" y="275760"/>
              <a:ext cx="12030480" cy="5475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480" y="264960"/>
                <a:ext cx="12051720" cy="549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468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1850</TotalTime>
  <Words>98</Words>
  <Application>Microsoft Office PowerPoint</Application>
  <PresentationFormat>Widescreen</PresentationFormat>
  <Paragraphs>48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LAP AID D</dc:creator>
  <cp:lastModifiedBy>HP</cp:lastModifiedBy>
  <cp:revision>91</cp:revision>
  <dcterms:created xsi:type="dcterms:W3CDTF">2023-07-27T05:46:33Z</dcterms:created>
  <dcterms:modified xsi:type="dcterms:W3CDTF">2024-01-17T11:00:30Z</dcterms:modified>
</cp:coreProperties>
</file>